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Questrial"/>
      <p:regular r:id="rId24"/>
    </p:embeddedFon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Questrial-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75-GMXoIzk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a93e891f2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a93e891f2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b9d335c0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b9d335c0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b9d335c0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b9d335c0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b9d335c0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b9d335c0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b9d335c0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b9d335c0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b9d335c0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b9d335c0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b9d335c0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b9d335c0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133c1c68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133c1c6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https://www.youtube.com/watch?v=75-GMXoIzkE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1549e9b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1549e9b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a93e891f2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a93e891f2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a93e891f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a93e891f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b987a8d0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b987a8d0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b987a8d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b987a8d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c78215db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c78215db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c78215db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c78215db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c78215d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c78215d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b9d335c0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b9d335c0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quence Master - symbolated" type="title">
  <p:cSld name="TITLE">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56" name="Google Shape;56;p14"/>
          <p:cNvCxnSpPr/>
          <p:nvPr/>
        </p:nvCxnSpPr>
        <p:spPr>
          <a:xfrm>
            <a:off x="1887550" y="61975"/>
            <a:ext cx="20700" cy="4988700"/>
          </a:xfrm>
          <a:prstGeom prst="straightConnector1">
            <a:avLst/>
          </a:prstGeom>
          <a:noFill/>
          <a:ln cap="flat" cmpd="sng" w="28575">
            <a:solidFill>
              <a:srgbClr val="45818E"/>
            </a:solidFill>
            <a:prstDash val="solid"/>
            <a:round/>
            <a:headEnd len="med" w="med" type="none"/>
            <a:tailEnd len="med" w="med" type="none"/>
          </a:ln>
        </p:spPr>
      </p:cxnSp>
      <p:pic>
        <p:nvPicPr>
          <p:cNvPr id="57" name="Google Shape;57;p14"/>
          <p:cNvPicPr preferRelativeResize="0"/>
          <p:nvPr/>
        </p:nvPicPr>
        <p:blipFill>
          <a:blip r:embed="rId2">
            <a:alphaModFix/>
          </a:blip>
          <a:stretch>
            <a:fillRect/>
          </a:stretch>
        </p:blipFill>
        <p:spPr>
          <a:xfrm>
            <a:off x="2136850" y="-2400"/>
            <a:ext cx="6813976"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with symbols">
  <p:cSld name="TITLE_2">
    <p:spTree>
      <p:nvGrpSpPr>
        <p:cNvPr id="58" name="Shape 58"/>
        <p:cNvGrpSpPr/>
        <p:nvPr/>
      </p:nvGrpSpPr>
      <p:grpSpPr>
        <a:xfrm>
          <a:off x="0" y="0"/>
          <a:ext cx="0" cy="0"/>
          <a:chOff x="0" y="0"/>
          <a:chExt cx="0" cy="0"/>
        </a:xfrm>
      </p:grpSpPr>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cxnSp>
        <p:nvCxnSpPr>
          <p:cNvPr id="60" name="Google Shape;60;p15"/>
          <p:cNvCxnSpPr/>
          <p:nvPr/>
        </p:nvCxnSpPr>
        <p:spPr>
          <a:xfrm>
            <a:off x="1887550" y="61975"/>
            <a:ext cx="20700" cy="4988700"/>
          </a:xfrm>
          <a:prstGeom prst="straightConnector1">
            <a:avLst/>
          </a:prstGeom>
          <a:noFill/>
          <a:ln cap="flat" cmpd="sng" w="28575">
            <a:solidFill>
              <a:srgbClr val="45818E"/>
            </a:solidFill>
            <a:prstDash val="solid"/>
            <a:round/>
            <a:headEnd len="med" w="med" type="none"/>
            <a:tailEnd len="med" w="med" type="none"/>
          </a:ln>
        </p:spPr>
      </p:cxnSp>
      <p:pic>
        <p:nvPicPr>
          <p:cNvPr id="61" name="Google Shape;61;p15"/>
          <p:cNvPicPr preferRelativeResize="0"/>
          <p:nvPr/>
        </p:nvPicPr>
        <p:blipFill>
          <a:blip r:embed="rId2">
            <a:alphaModFix/>
          </a:blip>
          <a:stretch>
            <a:fillRect/>
          </a:stretch>
        </p:blipFill>
        <p:spPr>
          <a:xfrm>
            <a:off x="1958350" y="751315"/>
            <a:ext cx="7185651" cy="3516235"/>
          </a:xfrm>
          <a:prstGeom prst="rect">
            <a:avLst/>
          </a:prstGeom>
          <a:noFill/>
          <a:ln>
            <a:noFill/>
          </a:ln>
        </p:spPr>
      </p:pic>
      <p:sp>
        <p:nvSpPr>
          <p:cNvPr id="62" name="Google Shape;62;p15"/>
          <p:cNvSpPr/>
          <p:nvPr/>
        </p:nvSpPr>
        <p:spPr>
          <a:xfrm>
            <a:off x="6781300" y="3702600"/>
            <a:ext cx="368100" cy="30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with symbols 1">
  <p:cSld name="TITLE_2_1">
    <p:spTree>
      <p:nvGrpSpPr>
        <p:cNvPr id="63" name="Shape 63"/>
        <p:cNvGrpSpPr/>
        <p:nvPr/>
      </p:nvGrpSpPr>
      <p:grpSpPr>
        <a:xfrm>
          <a:off x="0" y="0"/>
          <a:ext cx="0" cy="0"/>
          <a:chOff x="0" y="0"/>
          <a:chExt cx="0" cy="0"/>
        </a:xfrm>
      </p:grpSpPr>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65" name="Google Shape;65;p16"/>
          <p:cNvPicPr preferRelativeResize="0"/>
          <p:nvPr/>
        </p:nvPicPr>
        <p:blipFill rotWithShape="1">
          <a:blip r:embed="rId2">
            <a:alphaModFix/>
          </a:blip>
          <a:srcRect b="50101" l="0" r="0" t="19646"/>
          <a:stretch/>
        </p:blipFill>
        <p:spPr>
          <a:xfrm>
            <a:off x="85600" y="598300"/>
            <a:ext cx="8982200" cy="1329675"/>
          </a:xfrm>
          <a:prstGeom prst="rect">
            <a:avLst/>
          </a:prstGeom>
          <a:noFill/>
          <a:ln>
            <a:noFill/>
          </a:ln>
        </p:spPr>
      </p:pic>
      <p:sp>
        <p:nvSpPr>
          <p:cNvPr id="66" name="Google Shape;66;p16"/>
          <p:cNvSpPr/>
          <p:nvPr/>
        </p:nvSpPr>
        <p:spPr>
          <a:xfrm>
            <a:off x="6781300" y="3702600"/>
            <a:ext cx="368100" cy="30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txBox="1"/>
          <p:nvPr/>
        </p:nvSpPr>
        <p:spPr>
          <a:xfrm>
            <a:off x="1150650" y="1699375"/>
            <a:ext cx="68427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Questrial"/>
                <a:ea typeface="Questrial"/>
                <a:cs typeface="Questrial"/>
                <a:sym typeface="Questrial"/>
              </a:rPr>
              <a:t>What’s the repeating pattern?</a:t>
            </a:r>
            <a:endParaRPr sz="3000">
              <a:latin typeface="Questrial"/>
              <a:ea typeface="Questrial"/>
              <a:cs typeface="Questrial"/>
              <a:sym typeface="Questrial"/>
            </a:endParaRPr>
          </a:p>
          <a:p>
            <a:pPr indent="0" lvl="0" marL="0" rtl="0" algn="ctr">
              <a:spcBef>
                <a:spcPts val="0"/>
              </a:spcBef>
              <a:spcAft>
                <a:spcPts val="0"/>
              </a:spcAft>
              <a:buClr>
                <a:schemeClr val="dk1"/>
              </a:buClr>
              <a:buSzPts val="1100"/>
              <a:buFont typeface="Arial"/>
              <a:buNone/>
            </a:pPr>
            <a:r>
              <a:rPr lang="en-GB">
                <a:solidFill>
                  <a:schemeClr val="dk1"/>
                </a:solidFill>
                <a:latin typeface="Questrial"/>
                <a:ea typeface="Questrial"/>
                <a:cs typeface="Questrial"/>
                <a:sym typeface="Questrial"/>
              </a:rPr>
              <a:t>Use </a:t>
            </a:r>
            <a:r>
              <a:rPr lang="en-GB">
                <a:solidFill>
                  <a:schemeClr val="dk1"/>
                </a:solidFill>
                <a:latin typeface="Questrial"/>
                <a:ea typeface="Questrial"/>
                <a:cs typeface="Questrial"/>
                <a:sym typeface="Questrial"/>
              </a:rPr>
              <a:t>the pictures to show the repeating pattern below</a:t>
            </a:r>
            <a:endParaRPr sz="3000">
              <a:latin typeface="Questrial"/>
              <a:ea typeface="Questrial"/>
              <a:cs typeface="Questrial"/>
              <a:sym typeface="Questrial"/>
            </a:endParaRPr>
          </a:p>
        </p:txBody>
      </p:sp>
      <p:pic>
        <p:nvPicPr>
          <p:cNvPr id="68" name="Google Shape;68;p16"/>
          <p:cNvPicPr preferRelativeResize="0"/>
          <p:nvPr/>
        </p:nvPicPr>
        <p:blipFill rotWithShape="1">
          <a:blip r:embed="rId2">
            <a:alphaModFix/>
          </a:blip>
          <a:srcRect b="50101" l="0" r="37359" t="19646"/>
          <a:stretch/>
        </p:blipFill>
        <p:spPr>
          <a:xfrm>
            <a:off x="1758787" y="3702600"/>
            <a:ext cx="5626425" cy="1329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with symbols 1 2">
  <p:cSld name="TITLE_2_1_2">
    <p:spTree>
      <p:nvGrpSpPr>
        <p:cNvPr id="69" name="Shape 69"/>
        <p:cNvGrpSpPr/>
        <p:nvPr/>
      </p:nvGrpSpPr>
      <p:grpSpPr>
        <a:xfrm>
          <a:off x="0" y="0"/>
          <a:ext cx="0" cy="0"/>
          <a:chOff x="0" y="0"/>
          <a:chExt cx="0" cy="0"/>
        </a:xfrm>
      </p:grpSpPr>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1" name="Google Shape;71;p17"/>
          <p:cNvPicPr preferRelativeResize="0"/>
          <p:nvPr/>
        </p:nvPicPr>
        <p:blipFill rotWithShape="1">
          <a:blip r:embed="rId2">
            <a:alphaModFix/>
          </a:blip>
          <a:srcRect b="50101" l="0" r="0" t="19646"/>
          <a:stretch/>
        </p:blipFill>
        <p:spPr>
          <a:xfrm>
            <a:off x="80900" y="1068825"/>
            <a:ext cx="8982200" cy="1329675"/>
          </a:xfrm>
          <a:prstGeom prst="rect">
            <a:avLst/>
          </a:prstGeom>
          <a:noFill/>
          <a:ln>
            <a:noFill/>
          </a:ln>
        </p:spPr>
      </p:pic>
      <p:sp>
        <p:nvSpPr>
          <p:cNvPr id="72" name="Google Shape;72;p17"/>
          <p:cNvSpPr txBox="1"/>
          <p:nvPr/>
        </p:nvSpPr>
        <p:spPr>
          <a:xfrm>
            <a:off x="976775" y="260775"/>
            <a:ext cx="68427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Questrial"/>
                <a:ea typeface="Questrial"/>
                <a:cs typeface="Questrial"/>
                <a:sym typeface="Questrial"/>
              </a:rPr>
              <a:t>Create a repeating pattern</a:t>
            </a:r>
            <a:endParaRPr sz="3000">
              <a:latin typeface="Questrial"/>
              <a:ea typeface="Questrial"/>
              <a:cs typeface="Questrial"/>
              <a:sym typeface="Quest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with symbols 1 2 1">
  <p:cSld name="TITLE_2_1_2_1">
    <p:spTree>
      <p:nvGrpSpPr>
        <p:cNvPr id="73" name="Shape 73"/>
        <p:cNvGrpSpPr/>
        <p:nvPr/>
      </p:nvGrpSpPr>
      <p:grpSpPr>
        <a:xfrm>
          <a:off x="0" y="0"/>
          <a:ext cx="0" cy="0"/>
          <a:chOff x="0" y="0"/>
          <a:chExt cx="0" cy="0"/>
        </a:xfrm>
      </p:grpSpPr>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75" name="Google Shape;75;p18"/>
          <p:cNvPicPr preferRelativeResize="0"/>
          <p:nvPr/>
        </p:nvPicPr>
        <p:blipFill rotWithShape="1">
          <a:blip r:embed="rId2">
            <a:alphaModFix/>
          </a:blip>
          <a:srcRect b="50101" l="0" r="0" t="19646"/>
          <a:stretch/>
        </p:blipFill>
        <p:spPr>
          <a:xfrm>
            <a:off x="80900" y="1068825"/>
            <a:ext cx="8982200" cy="1329675"/>
          </a:xfrm>
          <a:prstGeom prst="rect">
            <a:avLst/>
          </a:prstGeom>
          <a:noFill/>
          <a:ln>
            <a:noFill/>
          </a:ln>
        </p:spPr>
      </p:pic>
      <p:sp>
        <p:nvSpPr>
          <p:cNvPr id="76" name="Google Shape;76;p18"/>
          <p:cNvSpPr txBox="1"/>
          <p:nvPr/>
        </p:nvSpPr>
        <p:spPr>
          <a:xfrm>
            <a:off x="976775" y="260775"/>
            <a:ext cx="68427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Questrial"/>
                <a:ea typeface="Questrial"/>
                <a:cs typeface="Questrial"/>
                <a:sym typeface="Questrial"/>
              </a:rPr>
              <a:t>Create a repeating pattern</a:t>
            </a:r>
            <a:endParaRPr sz="3000">
              <a:latin typeface="Questrial"/>
              <a:ea typeface="Questrial"/>
              <a:cs typeface="Questrial"/>
              <a:sym typeface="Questrial"/>
            </a:endParaRPr>
          </a:p>
        </p:txBody>
      </p:sp>
      <p:pic>
        <p:nvPicPr>
          <p:cNvPr id="77" name="Google Shape;77;p18"/>
          <p:cNvPicPr preferRelativeResize="0"/>
          <p:nvPr/>
        </p:nvPicPr>
        <p:blipFill rotWithShape="1">
          <a:blip r:embed="rId2">
            <a:alphaModFix/>
          </a:blip>
          <a:srcRect b="50101" l="0" r="0" t="19646"/>
          <a:stretch/>
        </p:blipFill>
        <p:spPr>
          <a:xfrm>
            <a:off x="80900" y="2470050"/>
            <a:ext cx="8982200" cy="1329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with symbols 1 1">
  <p:cSld name="TITLE_2_1_1">
    <p:spTree>
      <p:nvGrpSpPr>
        <p:cNvPr id="78" name="Shape 78"/>
        <p:cNvGrpSpPr/>
        <p:nvPr/>
      </p:nvGrpSpPr>
      <p:grpSpPr>
        <a:xfrm>
          <a:off x="0" y="0"/>
          <a:ext cx="0" cy="0"/>
          <a:chOff x="0" y="0"/>
          <a:chExt cx="0" cy="0"/>
        </a:xfrm>
      </p:grpSpPr>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80" name="Google Shape;80;p19"/>
          <p:cNvPicPr preferRelativeResize="0"/>
          <p:nvPr/>
        </p:nvPicPr>
        <p:blipFill rotWithShape="1">
          <a:blip r:embed="rId2">
            <a:alphaModFix/>
          </a:blip>
          <a:srcRect b="50101" l="0" r="0" t="19646"/>
          <a:stretch/>
        </p:blipFill>
        <p:spPr>
          <a:xfrm>
            <a:off x="85600" y="750700"/>
            <a:ext cx="8982200" cy="1329675"/>
          </a:xfrm>
          <a:prstGeom prst="rect">
            <a:avLst/>
          </a:prstGeom>
          <a:noFill/>
          <a:ln>
            <a:noFill/>
          </a:ln>
        </p:spPr>
      </p:pic>
      <p:sp>
        <p:nvSpPr>
          <p:cNvPr id="81" name="Google Shape;81;p19"/>
          <p:cNvSpPr/>
          <p:nvPr/>
        </p:nvSpPr>
        <p:spPr>
          <a:xfrm>
            <a:off x="6781300" y="3931200"/>
            <a:ext cx="368100" cy="30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txBox="1"/>
          <p:nvPr/>
        </p:nvSpPr>
        <p:spPr>
          <a:xfrm>
            <a:off x="161550" y="92350"/>
            <a:ext cx="88209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Questrial"/>
                <a:ea typeface="Questrial"/>
                <a:cs typeface="Questrial"/>
                <a:sym typeface="Questrial"/>
              </a:rPr>
              <a:t>How many times does the pattern repeat?</a:t>
            </a:r>
            <a:endParaRPr sz="3000">
              <a:latin typeface="Questrial"/>
              <a:ea typeface="Questrial"/>
              <a:cs typeface="Questrial"/>
              <a:sym typeface="Questrial"/>
            </a:endParaRPr>
          </a:p>
        </p:txBody>
      </p:sp>
      <p:pic>
        <p:nvPicPr>
          <p:cNvPr id="83" name="Google Shape;83;p19"/>
          <p:cNvPicPr preferRelativeResize="0"/>
          <p:nvPr/>
        </p:nvPicPr>
        <p:blipFill rotWithShape="1">
          <a:blip r:embed="rId2">
            <a:alphaModFix/>
          </a:blip>
          <a:srcRect b="50101" l="0" r="0" t="19646"/>
          <a:stretch/>
        </p:blipFill>
        <p:spPr>
          <a:xfrm>
            <a:off x="85600" y="2187425"/>
            <a:ext cx="8982200" cy="1329675"/>
          </a:xfrm>
          <a:prstGeom prst="rect">
            <a:avLst/>
          </a:prstGeom>
          <a:noFill/>
          <a:ln>
            <a:noFill/>
          </a:ln>
        </p:spPr>
      </p:pic>
      <p:pic>
        <p:nvPicPr>
          <p:cNvPr id="84" name="Google Shape;84;p19"/>
          <p:cNvPicPr preferRelativeResize="0"/>
          <p:nvPr/>
        </p:nvPicPr>
        <p:blipFill rotWithShape="1">
          <a:blip r:embed="rId2">
            <a:alphaModFix/>
          </a:blip>
          <a:srcRect b="50101" l="0" r="49710" t="19646"/>
          <a:stretch/>
        </p:blipFill>
        <p:spPr>
          <a:xfrm>
            <a:off x="85600" y="3624150"/>
            <a:ext cx="4517074" cy="1329675"/>
          </a:xfrm>
          <a:prstGeom prst="rect">
            <a:avLst/>
          </a:prstGeom>
          <a:noFill/>
          <a:ln>
            <a:noFill/>
          </a:ln>
        </p:spPr>
      </p:pic>
      <p:pic>
        <p:nvPicPr>
          <p:cNvPr id="85" name="Google Shape;85;p19"/>
          <p:cNvPicPr preferRelativeResize="0"/>
          <p:nvPr/>
        </p:nvPicPr>
        <p:blipFill>
          <a:blip r:embed="rId3">
            <a:alphaModFix/>
          </a:blip>
          <a:stretch>
            <a:fillRect/>
          </a:stretch>
        </p:blipFill>
        <p:spPr>
          <a:xfrm>
            <a:off x="5355650" y="3517100"/>
            <a:ext cx="2785976" cy="1626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with symbols 1 1 1">
  <p:cSld name="TITLE_2_1_1_1">
    <p:spTree>
      <p:nvGrpSpPr>
        <p:cNvPr id="86" name="Shape 86"/>
        <p:cNvGrpSpPr/>
        <p:nvPr/>
      </p:nvGrpSpPr>
      <p:grpSpPr>
        <a:xfrm>
          <a:off x="0" y="0"/>
          <a:ext cx="0" cy="0"/>
          <a:chOff x="0" y="0"/>
          <a:chExt cx="0" cy="0"/>
        </a:xfrm>
      </p:grpSpPr>
      <p:sp>
        <p:nvSpPr>
          <p:cNvPr id="87" name="Google Shape;8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8" name="Google Shape;88;p20"/>
          <p:cNvSpPr/>
          <p:nvPr/>
        </p:nvSpPr>
        <p:spPr>
          <a:xfrm>
            <a:off x="6781300" y="3931200"/>
            <a:ext cx="368100" cy="30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0"/>
          <p:cNvSpPr txBox="1"/>
          <p:nvPr/>
        </p:nvSpPr>
        <p:spPr>
          <a:xfrm>
            <a:off x="161550" y="92350"/>
            <a:ext cx="88209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Questrial"/>
                <a:ea typeface="Questrial"/>
                <a:cs typeface="Questrial"/>
                <a:sym typeface="Questrial"/>
              </a:rPr>
              <a:t>Create a loop using the Repeat until block.</a:t>
            </a:r>
            <a:endParaRPr sz="3000">
              <a:latin typeface="Questrial"/>
              <a:ea typeface="Questrial"/>
              <a:cs typeface="Questrial"/>
              <a:sym typeface="Questrial"/>
            </a:endParaRPr>
          </a:p>
        </p:txBody>
      </p:sp>
      <p:pic>
        <p:nvPicPr>
          <p:cNvPr id="90" name="Google Shape;90;p20"/>
          <p:cNvPicPr preferRelativeResize="0"/>
          <p:nvPr/>
        </p:nvPicPr>
        <p:blipFill>
          <a:blip r:embed="rId2">
            <a:alphaModFix/>
          </a:blip>
          <a:stretch>
            <a:fillRect/>
          </a:stretch>
        </p:blipFill>
        <p:spPr>
          <a:xfrm>
            <a:off x="5298225" y="930822"/>
            <a:ext cx="3607075" cy="1256650"/>
          </a:xfrm>
          <a:prstGeom prst="rect">
            <a:avLst/>
          </a:prstGeom>
          <a:noFill/>
          <a:ln>
            <a:noFill/>
          </a:ln>
        </p:spPr>
      </p:pic>
      <p:sp>
        <p:nvSpPr>
          <p:cNvPr id="91" name="Google Shape;91;p20"/>
          <p:cNvSpPr txBox="1"/>
          <p:nvPr/>
        </p:nvSpPr>
        <p:spPr>
          <a:xfrm>
            <a:off x="6944950" y="930825"/>
            <a:ext cx="5487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Dot</a:t>
            </a:r>
            <a:endParaRPr sz="18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with symbols 1 1 1 2">
  <p:cSld name="TITLE_2_1_1_1_2">
    <p:spTree>
      <p:nvGrpSpPr>
        <p:cNvPr id="92" name="Shape 92"/>
        <p:cNvGrpSpPr/>
        <p:nvPr/>
      </p:nvGrpSpPr>
      <p:grpSpPr>
        <a:xfrm>
          <a:off x="0" y="0"/>
          <a:ext cx="0" cy="0"/>
          <a:chOff x="0" y="0"/>
          <a:chExt cx="0" cy="0"/>
        </a:xfrm>
      </p:grpSpPr>
      <p:sp>
        <p:nvSpPr>
          <p:cNvPr id="93" name="Google Shape;9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21"/>
          <p:cNvSpPr/>
          <p:nvPr/>
        </p:nvSpPr>
        <p:spPr>
          <a:xfrm>
            <a:off x="6781300" y="3931200"/>
            <a:ext cx="368100" cy="30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1"/>
          <p:cNvSpPr txBox="1"/>
          <p:nvPr/>
        </p:nvSpPr>
        <p:spPr>
          <a:xfrm>
            <a:off x="161550" y="92350"/>
            <a:ext cx="88209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Questrial"/>
                <a:ea typeface="Questrial"/>
                <a:cs typeface="Questrial"/>
                <a:sym typeface="Questrial"/>
              </a:rPr>
              <a:t>How many times does the pattern repeat?</a:t>
            </a:r>
            <a:endParaRPr sz="3000">
              <a:latin typeface="Questrial"/>
              <a:ea typeface="Questrial"/>
              <a:cs typeface="Questrial"/>
              <a:sym typeface="Questrial"/>
            </a:endParaRPr>
          </a:p>
        </p:txBody>
      </p:sp>
      <p:pic>
        <p:nvPicPr>
          <p:cNvPr id="96" name="Google Shape;96;p21"/>
          <p:cNvPicPr preferRelativeResize="0"/>
          <p:nvPr/>
        </p:nvPicPr>
        <p:blipFill>
          <a:blip r:embed="rId2">
            <a:alphaModFix/>
          </a:blip>
          <a:stretch>
            <a:fillRect/>
          </a:stretch>
        </p:blipFill>
        <p:spPr>
          <a:xfrm>
            <a:off x="4335125" y="1580050"/>
            <a:ext cx="4553150" cy="2658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with symbols 1 1 1 1">
  <p:cSld name="TITLE_2_1_1_1_1">
    <p:spTree>
      <p:nvGrpSpPr>
        <p:cNvPr id="97" name="Shape 97"/>
        <p:cNvGrpSpPr/>
        <p:nvPr/>
      </p:nvGrpSpPr>
      <p:grpSpPr>
        <a:xfrm>
          <a:off x="0" y="0"/>
          <a:ext cx="0" cy="0"/>
          <a:chOff x="0" y="0"/>
          <a:chExt cx="0" cy="0"/>
        </a:xfrm>
      </p:grpSpPr>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9" name="Google Shape;99;p22"/>
          <p:cNvSpPr/>
          <p:nvPr/>
        </p:nvSpPr>
        <p:spPr>
          <a:xfrm>
            <a:off x="6781300" y="3931200"/>
            <a:ext cx="368100" cy="30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2"/>
          <p:cNvSpPr txBox="1"/>
          <p:nvPr/>
        </p:nvSpPr>
        <p:spPr>
          <a:xfrm>
            <a:off x="161550" y="92350"/>
            <a:ext cx="88209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Questrial"/>
                <a:ea typeface="Questrial"/>
                <a:cs typeface="Questrial"/>
                <a:sym typeface="Questrial"/>
              </a:rPr>
              <a:t>Create a loop that will repeat forever.</a:t>
            </a:r>
            <a:endParaRPr sz="3000">
              <a:latin typeface="Questrial"/>
              <a:ea typeface="Questrial"/>
              <a:cs typeface="Questrial"/>
              <a:sym typeface="Questrial"/>
            </a:endParaRPr>
          </a:p>
        </p:txBody>
      </p:sp>
      <p:pic>
        <p:nvPicPr>
          <p:cNvPr id="101" name="Google Shape;101;p22"/>
          <p:cNvPicPr preferRelativeResize="0"/>
          <p:nvPr/>
        </p:nvPicPr>
        <p:blipFill>
          <a:blip r:embed="rId2">
            <a:alphaModFix/>
          </a:blip>
          <a:stretch>
            <a:fillRect/>
          </a:stretch>
        </p:blipFill>
        <p:spPr>
          <a:xfrm>
            <a:off x="5470663" y="1866150"/>
            <a:ext cx="3316775" cy="2128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with symbols 1 1 1 1 1">
  <p:cSld name="TITLE_2_1_1_1_1_1">
    <p:spTree>
      <p:nvGrpSpPr>
        <p:cNvPr id="102" name="Shape 102"/>
        <p:cNvGrpSpPr/>
        <p:nvPr/>
      </p:nvGrpSpPr>
      <p:grpSpPr>
        <a:xfrm>
          <a:off x="0" y="0"/>
          <a:ext cx="0" cy="0"/>
          <a:chOff x="0" y="0"/>
          <a:chExt cx="0" cy="0"/>
        </a:xfrm>
      </p:grpSpPr>
      <p:sp>
        <p:nvSpPr>
          <p:cNvPr id="103" name="Google Shape;10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4" name="Google Shape;104;p23"/>
          <p:cNvSpPr/>
          <p:nvPr/>
        </p:nvSpPr>
        <p:spPr>
          <a:xfrm>
            <a:off x="6781300" y="3931200"/>
            <a:ext cx="368100" cy="30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txBox="1"/>
          <p:nvPr/>
        </p:nvSpPr>
        <p:spPr>
          <a:xfrm>
            <a:off x="161550" y="92350"/>
            <a:ext cx="88209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800">
                <a:solidFill>
                  <a:schemeClr val="dk1"/>
                </a:solidFill>
                <a:latin typeface="Questrial"/>
                <a:ea typeface="Questrial"/>
                <a:cs typeface="Questrial"/>
                <a:sym typeface="Questrial"/>
              </a:rPr>
              <a:t>Create a loop using the Repeat “x” times block.</a:t>
            </a:r>
            <a:endParaRPr sz="3000">
              <a:latin typeface="Questrial"/>
              <a:ea typeface="Questrial"/>
              <a:cs typeface="Questrial"/>
              <a:sym typeface="Questrial"/>
            </a:endParaRPr>
          </a:p>
        </p:txBody>
      </p:sp>
      <p:pic>
        <p:nvPicPr>
          <p:cNvPr id="106" name="Google Shape;106;p23"/>
          <p:cNvPicPr preferRelativeResize="0"/>
          <p:nvPr/>
        </p:nvPicPr>
        <p:blipFill>
          <a:blip r:embed="rId2">
            <a:alphaModFix/>
          </a:blip>
          <a:stretch>
            <a:fillRect/>
          </a:stretch>
        </p:blipFill>
        <p:spPr>
          <a:xfrm>
            <a:off x="5451625" y="1793663"/>
            <a:ext cx="3262775" cy="190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quence Master - text only">
  <p:cSld name="TITLE_1">
    <p:spTree>
      <p:nvGrpSpPr>
        <p:cNvPr id="107" name="Shape 107"/>
        <p:cNvGrpSpPr/>
        <p:nvPr/>
      </p:nvGrpSpPr>
      <p:grpSpPr>
        <a:xfrm>
          <a:off x="0" y="0"/>
          <a:ext cx="0" cy="0"/>
          <a:chOff x="0" y="0"/>
          <a:chExt cx="0" cy="0"/>
        </a:xfrm>
      </p:grpSpPr>
      <p:sp>
        <p:nvSpPr>
          <p:cNvPr id="108" name="Google Shape;10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cxnSp>
        <p:nvCxnSpPr>
          <p:cNvPr id="109" name="Google Shape;109;p24"/>
          <p:cNvCxnSpPr/>
          <p:nvPr/>
        </p:nvCxnSpPr>
        <p:spPr>
          <a:xfrm>
            <a:off x="1887550" y="61975"/>
            <a:ext cx="20700" cy="4988700"/>
          </a:xfrm>
          <a:prstGeom prst="straightConnector1">
            <a:avLst/>
          </a:prstGeom>
          <a:noFill/>
          <a:ln cap="flat" cmpd="sng" w="28575">
            <a:solidFill>
              <a:srgbClr val="45818E"/>
            </a:solidFill>
            <a:prstDash val="solid"/>
            <a:round/>
            <a:headEnd len="med" w="med" type="none"/>
            <a:tailEnd len="med" w="med" type="none"/>
          </a:ln>
        </p:spPr>
      </p:cxnSp>
      <p:pic>
        <p:nvPicPr>
          <p:cNvPr id="110" name="Google Shape;110;p24"/>
          <p:cNvPicPr preferRelativeResize="0"/>
          <p:nvPr/>
        </p:nvPicPr>
        <p:blipFill>
          <a:blip r:embed="rId2">
            <a:alphaModFix/>
          </a:blip>
          <a:stretch>
            <a:fillRect/>
          </a:stretch>
        </p:blipFill>
        <p:spPr>
          <a:xfrm>
            <a:off x="2116150" y="22400"/>
            <a:ext cx="6819299" cy="51210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 Sequence Text only">
  <p:cSld name="TITLE_1_1">
    <p:spTree>
      <p:nvGrpSpPr>
        <p:cNvPr id="111" name="Shape 111"/>
        <p:cNvGrpSpPr/>
        <p:nvPr/>
      </p:nvGrpSpPr>
      <p:grpSpPr>
        <a:xfrm>
          <a:off x="0" y="0"/>
          <a:ext cx="0" cy="0"/>
          <a:chOff x="0" y="0"/>
          <a:chExt cx="0" cy="0"/>
        </a:xfrm>
      </p:grpSpPr>
      <p:sp>
        <p:nvSpPr>
          <p:cNvPr id="112" name="Google Shape;11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cxnSp>
        <p:nvCxnSpPr>
          <p:cNvPr id="113" name="Google Shape;113;p25"/>
          <p:cNvCxnSpPr/>
          <p:nvPr/>
        </p:nvCxnSpPr>
        <p:spPr>
          <a:xfrm>
            <a:off x="1887550" y="61975"/>
            <a:ext cx="20700" cy="4988700"/>
          </a:xfrm>
          <a:prstGeom prst="straightConnector1">
            <a:avLst/>
          </a:prstGeom>
          <a:noFill/>
          <a:ln cap="flat" cmpd="sng" w="28575">
            <a:solidFill>
              <a:srgbClr val="45818E"/>
            </a:solidFill>
            <a:prstDash val="solid"/>
            <a:round/>
            <a:headEnd len="med" w="med" type="none"/>
            <a:tailEnd len="med" w="med" type="none"/>
          </a:ln>
        </p:spPr>
      </p:cxnSp>
      <p:pic>
        <p:nvPicPr>
          <p:cNvPr id="114" name="Google Shape;114;p25"/>
          <p:cNvPicPr preferRelativeResize="0"/>
          <p:nvPr/>
        </p:nvPicPr>
        <p:blipFill>
          <a:blip r:embed="rId2">
            <a:alphaModFix/>
          </a:blip>
          <a:stretch>
            <a:fillRect/>
          </a:stretch>
        </p:blipFill>
        <p:spPr>
          <a:xfrm>
            <a:off x="1963400" y="818250"/>
            <a:ext cx="7181626" cy="3486425"/>
          </a:xfrm>
          <a:prstGeom prst="rect">
            <a:avLst/>
          </a:prstGeom>
          <a:noFill/>
          <a:ln>
            <a:noFill/>
          </a:ln>
        </p:spPr>
      </p:pic>
      <p:sp>
        <p:nvSpPr>
          <p:cNvPr id="115" name="Google Shape;115;p25"/>
          <p:cNvSpPr/>
          <p:nvPr/>
        </p:nvSpPr>
        <p:spPr>
          <a:xfrm>
            <a:off x="6781300" y="3702600"/>
            <a:ext cx="368100" cy="30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
    <p:spTree>
      <p:nvGrpSpPr>
        <p:cNvPr id="116" name="Shape 116"/>
        <p:cNvGrpSpPr/>
        <p:nvPr/>
      </p:nvGrpSpPr>
      <p:grpSpPr>
        <a:xfrm>
          <a:off x="0" y="0"/>
          <a:ext cx="0" cy="0"/>
          <a:chOff x="0" y="0"/>
          <a:chExt cx="0" cy="0"/>
        </a:xfrm>
      </p:grpSpPr>
      <p:sp>
        <p:nvSpPr>
          <p:cNvPr id="117" name="Google Shape;11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www.youtube.com/watch?v=75-GMXoIzkE" TargetMode="Externa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29.jpg"/><Relationship Id="rId6"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jp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7"/>
          <p:cNvPicPr preferRelativeResize="0"/>
          <p:nvPr/>
        </p:nvPicPr>
        <p:blipFill rotWithShape="1">
          <a:blip r:embed="rId3">
            <a:alphaModFix/>
          </a:blip>
          <a:srcRect b="1887" l="0" r="55019" t="8659"/>
          <a:stretch/>
        </p:blipFill>
        <p:spPr>
          <a:xfrm>
            <a:off x="1553725" y="911092"/>
            <a:ext cx="3057201" cy="3438769"/>
          </a:xfrm>
          <a:prstGeom prst="rect">
            <a:avLst/>
          </a:prstGeom>
          <a:noFill/>
          <a:ln>
            <a:noFill/>
          </a:ln>
        </p:spPr>
      </p:pic>
      <p:grpSp>
        <p:nvGrpSpPr>
          <p:cNvPr id="123" name="Google Shape;123;p27"/>
          <p:cNvGrpSpPr/>
          <p:nvPr/>
        </p:nvGrpSpPr>
        <p:grpSpPr>
          <a:xfrm>
            <a:off x="152400" y="4559850"/>
            <a:ext cx="4593475" cy="464100"/>
            <a:chOff x="152400" y="4559850"/>
            <a:chExt cx="4593475" cy="464100"/>
          </a:xfrm>
        </p:grpSpPr>
        <p:pic>
          <p:nvPicPr>
            <p:cNvPr id="124" name="Google Shape;124;p27"/>
            <p:cNvPicPr preferRelativeResize="0"/>
            <p:nvPr/>
          </p:nvPicPr>
          <p:blipFill>
            <a:blip r:embed="rId4">
              <a:alphaModFix/>
            </a:blip>
            <a:stretch>
              <a:fillRect/>
            </a:stretch>
          </p:blipFill>
          <p:spPr>
            <a:xfrm>
              <a:off x="152400" y="4592699"/>
              <a:ext cx="325965" cy="398401"/>
            </a:xfrm>
            <a:prstGeom prst="rect">
              <a:avLst/>
            </a:prstGeom>
            <a:noFill/>
            <a:ln>
              <a:noFill/>
            </a:ln>
          </p:spPr>
        </p:pic>
        <p:sp>
          <p:nvSpPr>
            <p:cNvPr id="125" name="Google Shape;125;p27"/>
            <p:cNvSpPr txBox="1"/>
            <p:nvPr/>
          </p:nvSpPr>
          <p:spPr>
            <a:xfrm>
              <a:off x="478375" y="4559850"/>
              <a:ext cx="4267500" cy="46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latin typeface="Questrial"/>
                  <a:ea typeface="Questrial"/>
                  <a:cs typeface="Questrial"/>
                  <a:sym typeface="Questrial"/>
                </a:rPr>
                <a:t>©</a:t>
              </a:r>
              <a:r>
                <a:rPr lang="en-GB" sz="1100">
                  <a:latin typeface="Questrial"/>
                  <a:ea typeface="Questrial"/>
                  <a:cs typeface="Questrial"/>
                  <a:sym typeface="Questrial"/>
                </a:rPr>
                <a:t> </a:t>
              </a:r>
              <a:r>
                <a:rPr lang="en-GB" sz="900">
                  <a:latin typeface="Questrial"/>
                  <a:ea typeface="Questrial"/>
                  <a:cs typeface="Questrial"/>
                  <a:sym typeface="Questrial"/>
                </a:rPr>
                <a:t>Bridges Canada Inc. </a:t>
              </a:r>
              <a:endParaRPr sz="900">
                <a:latin typeface="Questrial"/>
                <a:ea typeface="Questrial"/>
                <a:cs typeface="Questrial"/>
                <a:sym typeface="Questrial"/>
              </a:endParaRPr>
            </a:p>
            <a:p>
              <a:pPr indent="0" lvl="0" marL="0" rtl="0" algn="l">
                <a:lnSpc>
                  <a:spcPct val="115000"/>
                </a:lnSpc>
                <a:spcBef>
                  <a:spcPts val="0"/>
                </a:spcBef>
                <a:spcAft>
                  <a:spcPts val="0"/>
                </a:spcAft>
                <a:buNone/>
              </a:pPr>
              <a:r>
                <a:rPr lang="en-GB" sz="900">
                  <a:latin typeface="Questrial"/>
                  <a:ea typeface="Questrial"/>
                  <a:cs typeface="Questrial"/>
                  <a:sym typeface="Questrial"/>
                </a:rPr>
                <a:t>Reproduction prohibited.</a:t>
              </a:r>
              <a:endParaRPr sz="900">
                <a:latin typeface="Questrial"/>
                <a:ea typeface="Questrial"/>
                <a:cs typeface="Questrial"/>
                <a:sym typeface="Questrial"/>
              </a:endParaRPr>
            </a:p>
          </p:txBody>
        </p:sp>
      </p:grpSp>
      <p:sp>
        <p:nvSpPr>
          <p:cNvPr id="126" name="Google Shape;126;p27"/>
          <p:cNvSpPr txBox="1"/>
          <p:nvPr/>
        </p:nvSpPr>
        <p:spPr>
          <a:xfrm>
            <a:off x="1736325" y="214200"/>
            <a:ext cx="2874600" cy="6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latin typeface="Questrial"/>
                <a:ea typeface="Questrial"/>
                <a:cs typeface="Questrial"/>
                <a:sym typeface="Questrial"/>
              </a:rPr>
              <a:t>This activity was designed to support </a:t>
            </a:r>
            <a:r>
              <a:rPr b="1" lang="en-GB" sz="1600">
                <a:latin typeface="Questrial"/>
                <a:ea typeface="Questrial"/>
                <a:cs typeface="Questrial"/>
                <a:sym typeface="Questrial"/>
              </a:rPr>
              <a:t>Lesson 9 </a:t>
            </a:r>
            <a:r>
              <a:rPr lang="en-GB" sz="1600">
                <a:latin typeface="Questrial"/>
                <a:ea typeface="Questrial"/>
                <a:cs typeface="Questrial"/>
                <a:sym typeface="Questrial"/>
              </a:rPr>
              <a:t>of</a:t>
            </a:r>
            <a:endParaRPr sz="1600">
              <a:latin typeface="Questrial"/>
              <a:ea typeface="Questrial"/>
              <a:cs typeface="Questrial"/>
              <a:sym typeface="Questrial"/>
            </a:endParaRPr>
          </a:p>
        </p:txBody>
      </p:sp>
      <p:pic>
        <p:nvPicPr>
          <p:cNvPr id="127" name="Google Shape;127;p27"/>
          <p:cNvPicPr preferRelativeResize="0"/>
          <p:nvPr/>
        </p:nvPicPr>
        <p:blipFill rotWithShape="1">
          <a:blip r:embed="rId3">
            <a:alphaModFix/>
          </a:blip>
          <a:srcRect b="3392" l="55791" r="0" t="10296"/>
          <a:stretch/>
        </p:blipFill>
        <p:spPr>
          <a:xfrm>
            <a:off x="5019200" y="939988"/>
            <a:ext cx="3057201" cy="33809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Wait for...</a:t>
            </a:r>
            <a:endParaRPr sz="3600">
              <a:solidFill>
                <a:srgbClr val="7FC2D2"/>
              </a:solidFill>
              <a:latin typeface="Questrial"/>
              <a:ea typeface="Questrial"/>
              <a:cs typeface="Questrial"/>
              <a:sym typeface="Questrial"/>
            </a:endParaRPr>
          </a:p>
        </p:txBody>
      </p:sp>
      <p:sp>
        <p:nvSpPr>
          <p:cNvPr id="209" name="Google Shape;209;p36"/>
          <p:cNvSpPr txBox="1"/>
          <p:nvPr/>
        </p:nvSpPr>
        <p:spPr>
          <a:xfrm>
            <a:off x="204575" y="1443575"/>
            <a:ext cx="3789300" cy="3295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Walk to the bus stop</a:t>
            </a:r>
            <a:endParaRPr sz="2400">
              <a:solidFill>
                <a:schemeClr val="dk1"/>
              </a:solidFill>
              <a:latin typeface="Questrial"/>
              <a:ea typeface="Questrial"/>
              <a:cs typeface="Questrial"/>
              <a:sym typeface="Questrial"/>
            </a:endParaRPr>
          </a:p>
          <a:p>
            <a:pPr indent="-381000" lvl="0" marL="457200" rtl="0" algn="l">
              <a:lnSpc>
                <a:spcPct val="115000"/>
              </a:lnSpc>
              <a:spcBef>
                <a:spcPts val="100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Sit and WAIT FOR...</a:t>
            </a:r>
            <a:endParaRPr sz="2400">
              <a:latin typeface="Questrial"/>
              <a:ea typeface="Questrial"/>
              <a:cs typeface="Questrial"/>
              <a:sym typeface="Questrial"/>
            </a:endParaRPr>
          </a:p>
        </p:txBody>
      </p:sp>
      <p:sp>
        <p:nvSpPr>
          <p:cNvPr id="210" name="Google Shape;210;p36"/>
          <p:cNvSpPr txBox="1"/>
          <p:nvPr/>
        </p:nvSpPr>
        <p:spPr>
          <a:xfrm>
            <a:off x="4298425" y="238550"/>
            <a:ext cx="4566300" cy="6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400">
                <a:latin typeface="Questrial"/>
                <a:ea typeface="Questrial"/>
                <a:cs typeface="Questrial"/>
                <a:sym typeface="Questrial"/>
              </a:rPr>
              <a:t>Taking the bus</a:t>
            </a:r>
            <a:endParaRPr i="1" sz="2400">
              <a:latin typeface="Questrial"/>
              <a:ea typeface="Questrial"/>
              <a:cs typeface="Questrial"/>
              <a:sym typeface="Questrial"/>
            </a:endParaRPr>
          </a:p>
        </p:txBody>
      </p:sp>
      <p:cxnSp>
        <p:nvCxnSpPr>
          <p:cNvPr id="211" name="Google Shape;211;p36"/>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pic>
        <p:nvPicPr>
          <p:cNvPr id="212" name="Google Shape;212;p36"/>
          <p:cNvPicPr preferRelativeResize="0"/>
          <p:nvPr/>
        </p:nvPicPr>
        <p:blipFill>
          <a:blip r:embed="rId3">
            <a:alphaModFix/>
          </a:blip>
          <a:stretch>
            <a:fillRect/>
          </a:stretch>
        </p:blipFill>
        <p:spPr>
          <a:xfrm>
            <a:off x="4298425" y="1443583"/>
            <a:ext cx="4651200" cy="31008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Wait for...</a:t>
            </a:r>
            <a:endParaRPr sz="3600">
              <a:solidFill>
                <a:srgbClr val="7FC2D2"/>
              </a:solidFill>
              <a:latin typeface="Questrial"/>
              <a:ea typeface="Questrial"/>
              <a:cs typeface="Questrial"/>
              <a:sym typeface="Questrial"/>
            </a:endParaRPr>
          </a:p>
        </p:txBody>
      </p:sp>
      <p:sp>
        <p:nvSpPr>
          <p:cNvPr id="218" name="Google Shape;218;p37"/>
          <p:cNvSpPr txBox="1"/>
          <p:nvPr/>
        </p:nvSpPr>
        <p:spPr>
          <a:xfrm>
            <a:off x="204575" y="1334025"/>
            <a:ext cx="3789300" cy="3405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Walk to the corner of the street</a:t>
            </a:r>
            <a:endParaRPr sz="2400">
              <a:solidFill>
                <a:schemeClr val="dk1"/>
              </a:solidFill>
              <a:latin typeface="Questrial"/>
              <a:ea typeface="Questrial"/>
              <a:cs typeface="Questrial"/>
              <a:sym typeface="Questrial"/>
            </a:endParaRPr>
          </a:p>
          <a:p>
            <a:pPr indent="-381000" lvl="0" marL="457200" rtl="0" algn="l">
              <a:lnSpc>
                <a:spcPct val="115000"/>
              </a:lnSpc>
              <a:spcBef>
                <a:spcPts val="100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Stop and stand at the corner and WAIT FOR...</a:t>
            </a:r>
            <a:endParaRPr sz="2400">
              <a:latin typeface="Questrial"/>
              <a:ea typeface="Questrial"/>
              <a:cs typeface="Questrial"/>
              <a:sym typeface="Questrial"/>
            </a:endParaRPr>
          </a:p>
        </p:txBody>
      </p:sp>
      <p:sp>
        <p:nvSpPr>
          <p:cNvPr id="219" name="Google Shape;219;p37"/>
          <p:cNvSpPr txBox="1"/>
          <p:nvPr/>
        </p:nvSpPr>
        <p:spPr>
          <a:xfrm>
            <a:off x="4298425" y="238550"/>
            <a:ext cx="4566300" cy="6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400">
                <a:latin typeface="Questrial"/>
                <a:ea typeface="Questrial"/>
                <a:cs typeface="Questrial"/>
                <a:sym typeface="Questrial"/>
              </a:rPr>
              <a:t>Walking down the street</a:t>
            </a:r>
            <a:endParaRPr i="1" sz="2400">
              <a:latin typeface="Questrial"/>
              <a:ea typeface="Questrial"/>
              <a:cs typeface="Questrial"/>
              <a:sym typeface="Questrial"/>
            </a:endParaRPr>
          </a:p>
        </p:txBody>
      </p:sp>
      <p:cxnSp>
        <p:nvCxnSpPr>
          <p:cNvPr id="220" name="Google Shape;220;p37"/>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pic>
        <p:nvPicPr>
          <p:cNvPr id="221" name="Google Shape;221;p37"/>
          <p:cNvPicPr preferRelativeResize="0"/>
          <p:nvPr/>
        </p:nvPicPr>
        <p:blipFill>
          <a:blip r:embed="rId3">
            <a:alphaModFix/>
          </a:blip>
          <a:stretch>
            <a:fillRect/>
          </a:stretch>
        </p:blipFill>
        <p:spPr>
          <a:xfrm>
            <a:off x="4671167" y="1402225"/>
            <a:ext cx="4084925" cy="34051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Wait for...</a:t>
            </a:r>
            <a:endParaRPr sz="3600">
              <a:solidFill>
                <a:srgbClr val="7FC2D2"/>
              </a:solidFill>
              <a:latin typeface="Questrial"/>
              <a:ea typeface="Questrial"/>
              <a:cs typeface="Questrial"/>
              <a:sym typeface="Questrial"/>
            </a:endParaRPr>
          </a:p>
        </p:txBody>
      </p:sp>
      <p:sp>
        <p:nvSpPr>
          <p:cNvPr id="227" name="Google Shape;227;p38"/>
          <p:cNvSpPr txBox="1"/>
          <p:nvPr/>
        </p:nvSpPr>
        <p:spPr>
          <a:xfrm>
            <a:off x="204575" y="1453375"/>
            <a:ext cx="3789300" cy="3285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Walk up to the door</a:t>
            </a:r>
            <a:endParaRPr sz="2400">
              <a:solidFill>
                <a:schemeClr val="dk1"/>
              </a:solidFill>
              <a:latin typeface="Questrial"/>
              <a:ea typeface="Questrial"/>
              <a:cs typeface="Questrial"/>
              <a:sym typeface="Questrial"/>
            </a:endParaRPr>
          </a:p>
          <a:p>
            <a:pPr indent="-381000" lvl="0" marL="457200" rtl="0" algn="l">
              <a:lnSpc>
                <a:spcPct val="115000"/>
              </a:lnSpc>
              <a:spcBef>
                <a:spcPts val="100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Ring the doorbell and WAIT FOR...</a:t>
            </a:r>
            <a:endParaRPr sz="2400">
              <a:latin typeface="Questrial"/>
              <a:ea typeface="Questrial"/>
              <a:cs typeface="Questrial"/>
              <a:sym typeface="Questrial"/>
            </a:endParaRPr>
          </a:p>
        </p:txBody>
      </p:sp>
      <p:sp>
        <p:nvSpPr>
          <p:cNvPr id="228" name="Google Shape;228;p38"/>
          <p:cNvSpPr txBox="1"/>
          <p:nvPr/>
        </p:nvSpPr>
        <p:spPr>
          <a:xfrm>
            <a:off x="4298425" y="238550"/>
            <a:ext cx="4566300" cy="6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400">
                <a:latin typeface="Questrial"/>
                <a:ea typeface="Questrial"/>
                <a:cs typeface="Questrial"/>
                <a:sym typeface="Questrial"/>
              </a:rPr>
              <a:t>Visiting someone’s home</a:t>
            </a:r>
            <a:endParaRPr i="1" sz="2400">
              <a:latin typeface="Questrial"/>
              <a:ea typeface="Questrial"/>
              <a:cs typeface="Questrial"/>
              <a:sym typeface="Questrial"/>
            </a:endParaRPr>
          </a:p>
        </p:txBody>
      </p:sp>
      <p:cxnSp>
        <p:nvCxnSpPr>
          <p:cNvPr id="229" name="Google Shape;229;p38"/>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pic>
        <p:nvPicPr>
          <p:cNvPr id="230" name="Google Shape;230;p38"/>
          <p:cNvPicPr preferRelativeResize="0"/>
          <p:nvPr/>
        </p:nvPicPr>
        <p:blipFill>
          <a:blip r:embed="rId3">
            <a:alphaModFix/>
          </a:blip>
          <a:stretch>
            <a:fillRect/>
          </a:stretch>
        </p:blipFill>
        <p:spPr>
          <a:xfrm>
            <a:off x="4652179" y="1453375"/>
            <a:ext cx="4043604" cy="32858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Wait for...</a:t>
            </a:r>
            <a:endParaRPr sz="3600">
              <a:solidFill>
                <a:srgbClr val="7FC2D2"/>
              </a:solidFill>
              <a:latin typeface="Questrial"/>
              <a:ea typeface="Questrial"/>
              <a:cs typeface="Questrial"/>
              <a:sym typeface="Questrial"/>
            </a:endParaRPr>
          </a:p>
        </p:txBody>
      </p:sp>
      <p:sp>
        <p:nvSpPr>
          <p:cNvPr id="236" name="Google Shape;236;p39"/>
          <p:cNvSpPr txBox="1"/>
          <p:nvPr/>
        </p:nvSpPr>
        <p:spPr>
          <a:xfrm>
            <a:off x="204575" y="1379725"/>
            <a:ext cx="3789300" cy="3359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Put scoops of hot chocolate in mug</a:t>
            </a:r>
            <a:endParaRPr sz="2400">
              <a:solidFill>
                <a:schemeClr val="dk1"/>
              </a:solidFill>
              <a:latin typeface="Questrial"/>
              <a:ea typeface="Questrial"/>
              <a:cs typeface="Questrial"/>
              <a:sym typeface="Questrial"/>
            </a:endParaRPr>
          </a:p>
          <a:p>
            <a:pPr indent="-381000" lvl="0" marL="457200" rtl="0" algn="l">
              <a:lnSpc>
                <a:spcPct val="115000"/>
              </a:lnSpc>
              <a:spcBef>
                <a:spcPts val="100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Plug in the kettle and WAIT FOR...</a:t>
            </a:r>
            <a:endParaRPr sz="2400">
              <a:solidFill>
                <a:schemeClr val="dk1"/>
              </a:solidFill>
              <a:latin typeface="Questrial"/>
              <a:ea typeface="Questrial"/>
              <a:cs typeface="Questrial"/>
              <a:sym typeface="Questrial"/>
            </a:endParaRPr>
          </a:p>
        </p:txBody>
      </p:sp>
      <p:sp>
        <p:nvSpPr>
          <p:cNvPr id="237" name="Google Shape;237;p39"/>
          <p:cNvSpPr txBox="1"/>
          <p:nvPr/>
        </p:nvSpPr>
        <p:spPr>
          <a:xfrm>
            <a:off x="4298425" y="238550"/>
            <a:ext cx="4566300" cy="6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400">
                <a:latin typeface="Questrial"/>
                <a:ea typeface="Questrial"/>
                <a:cs typeface="Questrial"/>
                <a:sym typeface="Questrial"/>
              </a:rPr>
              <a:t>Making hot chocolate</a:t>
            </a:r>
            <a:endParaRPr i="1" sz="2400">
              <a:latin typeface="Questrial"/>
              <a:ea typeface="Questrial"/>
              <a:cs typeface="Questrial"/>
              <a:sym typeface="Questrial"/>
            </a:endParaRPr>
          </a:p>
        </p:txBody>
      </p:sp>
      <p:cxnSp>
        <p:nvCxnSpPr>
          <p:cNvPr id="238" name="Google Shape;238;p39"/>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pic>
        <p:nvPicPr>
          <p:cNvPr id="239" name="Google Shape;239;p39"/>
          <p:cNvPicPr preferRelativeResize="0"/>
          <p:nvPr/>
        </p:nvPicPr>
        <p:blipFill rotWithShape="1">
          <a:blip r:embed="rId3">
            <a:alphaModFix/>
          </a:blip>
          <a:srcRect b="0" l="9179" r="12695" t="0"/>
          <a:stretch/>
        </p:blipFill>
        <p:spPr>
          <a:xfrm>
            <a:off x="4742287" y="1379725"/>
            <a:ext cx="3678577" cy="353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40"/>
          <p:cNvPicPr preferRelativeResize="0"/>
          <p:nvPr/>
        </p:nvPicPr>
        <p:blipFill>
          <a:blip r:embed="rId3">
            <a:alphaModFix/>
          </a:blip>
          <a:stretch>
            <a:fillRect/>
          </a:stretch>
        </p:blipFill>
        <p:spPr>
          <a:xfrm>
            <a:off x="152400" y="1170125"/>
            <a:ext cx="4921541" cy="3820976"/>
          </a:xfrm>
          <a:prstGeom prst="rect">
            <a:avLst/>
          </a:prstGeom>
          <a:noFill/>
          <a:ln>
            <a:noFill/>
          </a:ln>
        </p:spPr>
      </p:pic>
      <p:sp>
        <p:nvSpPr>
          <p:cNvPr id="245" name="Google Shape;245;p40"/>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Making hot chocolate...in CODE!</a:t>
            </a:r>
            <a:endParaRPr sz="3600">
              <a:solidFill>
                <a:srgbClr val="7FC2D2"/>
              </a:solidFill>
              <a:latin typeface="Questrial"/>
              <a:ea typeface="Questrial"/>
              <a:cs typeface="Questrial"/>
              <a:sym typeface="Questrial"/>
            </a:endParaRPr>
          </a:p>
        </p:txBody>
      </p:sp>
      <p:cxnSp>
        <p:nvCxnSpPr>
          <p:cNvPr id="246" name="Google Shape;246;p40"/>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pic>
        <p:nvPicPr>
          <p:cNvPr id="247" name="Google Shape;247;p40"/>
          <p:cNvPicPr preferRelativeResize="0"/>
          <p:nvPr/>
        </p:nvPicPr>
        <p:blipFill>
          <a:blip r:embed="rId4">
            <a:alphaModFix/>
          </a:blip>
          <a:stretch>
            <a:fillRect/>
          </a:stretch>
        </p:blipFill>
        <p:spPr>
          <a:xfrm>
            <a:off x="5189466" y="1248300"/>
            <a:ext cx="3765262" cy="36646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1"/>
          <p:cNvSpPr txBox="1"/>
          <p:nvPr/>
        </p:nvSpPr>
        <p:spPr>
          <a:xfrm>
            <a:off x="740350" y="136375"/>
            <a:ext cx="3059700" cy="8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rgbClr val="7FC2D2"/>
                </a:solidFill>
                <a:latin typeface="Questrial"/>
                <a:ea typeface="Questrial"/>
                <a:cs typeface="Questrial"/>
                <a:sym typeface="Questrial"/>
              </a:rPr>
              <a:t>Dash</a:t>
            </a:r>
            <a:endParaRPr sz="3600">
              <a:solidFill>
                <a:srgbClr val="7FC2D2"/>
              </a:solidFill>
              <a:latin typeface="Questrial"/>
              <a:ea typeface="Questrial"/>
              <a:cs typeface="Questrial"/>
              <a:sym typeface="Questrial"/>
            </a:endParaRPr>
          </a:p>
        </p:txBody>
      </p:sp>
      <p:sp>
        <p:nvSpPr>
          <p:cNvPr id="253" name="Google Shape;253;p41"/>
          <p:cNvSpPr txBox="1"/>
          <p:nvPr/>
        </p:nvSpPr>
        <p:spPr>
          <a:xfrm>
            <a:off x="5443900" y="136375"/>
            <a:ext cx="3059700" cy="88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rgbClr val="7FC2D2"/>
                </a:solidFill>
                <a:latin typeface="Questrial"/>
                <a:ea typeface="Questrial"/>
                <a:cs typeface="Questrial"/>
                <a:sym typeface="Questrial"/>
              </a:rPr>
              <a:t>Dot</a:t>
            </a:r>
            <a:endParaRPr sz="3600">
              <a:solidFill>
                <a:srgbClr val="7FC2D2"/>
              </a:solidFill>
              <a:latin typeface="Questrial"/>
              <a:ea typeface="Questrial"/>
              <a:cs typeface="Questrial"/>
              <a:sym typeface="Questrial"/>
            </a:endParaRPr>
          </a:p>
        </p:txBody>
      </p:sp>
      <p:pic>
        <p:nvPicPr>
          <p:cNvPr id="254" name="Google Shape;254;p41"/>
          <p:cNvPicPr preferRelativeResize="0"/>
          <p:nvPr/>
        </p:nvPicPr>
        <p:blipFill>
          <a:blip r:embed="rId3">
            <a:alphaModFix/>
          </a:blip>
          <a:stretch>
            <a:fillRect/>
          </a:stretch>
        </p:blipFill>
        <p:spPr>
          <a:xfrm>
            <a:off x="4789250" y="1455125"/>
            <a:ext cx="4192599" cy="3209619"/>
          </a:xfrm>
          <a:prstGeom prst="rect">
            <a:avLst/>
          </a:prstGeom>
          <a:noFill/>
          <a:ln>
            <a:noFill/>
          </a:ln>
        </p:spPr>
      </p:pic>
      <p:pic>
        <p:nvPicPr>
          <p:cNvPr id="255" name="Google Shape;255;p41"/>
          <p:cNvPicPr preferRelativeResize="0"/>
          <p:nvPr/>
        </p:nvPicPr>
        <p:blipFill>
          <a:blip r:embed="rId4">
            <a:alphaModFix/>
          </a:blip>
          <a:stretch>
            <a:fillRect/>
          </a:stretch>
        </p:blipFill>
        <p:spPr>
          <a:xfrm>
            <a:off x="0" y="1597303"/>
            <a:ext cx="4646599" cy="2915047"/>
          </a:xfrm>
          <a:prstGeom prst="rect">
            <a:avLst/>
          </a:prstGeom>
          <a:noFill/>
          <a:ln>
            <a:noFill/>
          </a:ln>
        </p:spPr>
      </p:pic>
      <p:cxnSp>
        <p:nvCxnSpPr>
          <p:cNvPr id="256" name="Google Shape;256;p41"/>
          <p:cNvCxnSpPr/>
          <p:nvPr/>
        </p:nvCxnSpPr>
        <p:spPr>
          <a:xfrm>
            <a:off x="4635200" y="-9750"/>
            <a:ext cx="11400" cy="5221500"/>
          </a:xfrm>
          <a:prstGeom prst="straightConnector1">
            <a:avLst/>
          </a:prstGeom>
          <a:noFill/>
          <a:ln cap="flat" cmpd="sng" w="28575">
            <a:solidFill>
              <a:srgbClr val="F79C56"/>
            </a:solidFill>
            <a:prstDash val="solid"/>
            <a:round/>
            <a:headEnd len="med" w="med" type="none"/>
            <a:tailEnd len="med" w="med" type="none"/>
          </a:ln>
        </p:spPr>
      </p:cxnSp>
      <p:sp>
        <p:nvSpPr>
          <p:cNvPr id="257" name="Google Shape;257;p41"/>
          <p:cNvSpPr/>
          <p:nvPr/>
        </p:nvSpPr>
        <p:spPr>
          <a:xfrm>
            <a:off x="3744650" y="201475"/>
            <a:ext cx="1792500" cy="751200"/>
          </a:xfrm>
          <a:prstGeom prst="roundRect">
            <a:avLst>
              <a:gd fmla="val 16667" name="adj"/>
            </a:avLst>
          </a:prstGeom>
          <a:solidFill>
            <a:srgbClr val="F79C56"/>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Questrial"/>
                <a:ea typeface="Questrial"/>
                <a:cs typeface="Questrial"/>
                <a:sym typeface="Questrial"/>
              </a:rPr>
              <a:t>Events</a:t>
            </a:r>
            <a:endParaRPr sz="3000">
              <a:solidFill>
                <a:srgbClr val="FFFFFF"/>
              </a:solidFill>
              <a:latin typeface="Questrial"/>
              <a:ea typeface="Questrial"/>
              <a:cs typeface="Questrial"/>
              <a:sym typeface="Quest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2"/>
          <p:cNvSpPr txBox="1"/>
          <p:nvPr/>
        </p:nvSpPr>
        <p:spPr>
          <a:xfrm>
            <a:off x="4343400" y="435075"/>
            <a:ext cx="4260300" cy="43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u="sng">
                <a:solidFill>
                  <a:srgbClr val="000000"/>
                </a:solidFill>
                <a:latin typeface="Questrial"/>
                <a:ea typeface="Questrial"/>
                <a:cs typeface="Questrial"/>
                <a:sym typeface="Questrial"/>
              </a:rPr>
              <a:t>Part 1</a:t>
            </a:r>
            <a:r>
              <a:rPr lang="en-GB" sz="6000">
                <a:solidFill>
                  <a:srgbClr val="000000"/>
                </a:solidFill>
                <a:latin typeface="Questrial"/>
                <a:ea typeface="Questrial"/>
                <a:cs typeface="Questrial"/>
                <a:sym typeface="Questrial"/>
              </a:rPr>
              <a:t> </a:t>
            </a:r>
            <a:endParaRPr sz="6000">
              <a:solidFill>
                <a:srgbClr val="000000"/>
              </a:solidFill>
              <a:latin typeface="Questrial"/>
              <a:ea typeface="Questrial"/>
              <a:cs typeface="Questrial"/>
              <a:sym typeface="Questrial"/>
            </a:endParaRPr>
          </a:p>
          <a:p>
            <a:pPr indent="0" lvl="0" marL="0" rtl="0" algn="ctr">
              <a:spcBef>
                <a:spcPts val="0"/>
              </a:spcBef>
              <a:spcAft>
                <a:spcPts val="0"/>
              </a:spcAft>
              <a:buNone/>
            </a:pPr>
            <a:r>
              <a:t/>
            </a:r>
            <a:endParaRPr sz="3600">
              <a:solidFill>
                <a:srgbClr val="000000"/>
              </a:solidFill>
              <a:latin typeface="Questrial"/>
              <a:ea typeface="Questrial"/>
              <a:cs typeface="Questrial"/>
              <a:sym typeface="Questrial"/>
            </a:endParaRPr>
          </a:p>
          <a:p>
            <a:pPr indent="0" lvl="0" marL="0" rtl="0" algn="ctr">
              <a:spcBef>
                <a:spcPts val="0"/>
              </a:spcBef>
              <a:spcAft>
                <a:spcPts val="0"/>
              </a:spcAft>
              <a:buNone/>
            </a:pPr>
            <a:r>
              <a:rPr lang="en-GB" sz="6000">
                <a:latin typeface="Questrial"/>
                <a:ea typeface="Questrial"/>
                <a:cs typeface="Questrial"/>
                <a:sym typeface="Questrial"/>
              </a:rPr>
              <a:t>Apply</a:t>
            </a:r>
            <a:endParaRPr sz="6000">
              <a:solidFill>
                <a:srgbClr val="000000"/>
              </a:solidFill>
              <a:latin typeface="Questrial"/>
              <a:ea typeface="Questrial"/>
              <a:cs typeface="Questrial"/>
              <a:sym typeface="Questrial"/>
            </a:endParaRPr>
          </a:p>
        </p:txBody>
      </p:sp>
      <p:pic>
        <p:nvPicPr>
          <p:cNvPr id="263" name="Google Shape;263;p42"/>
          <p:cNvPicPr preferRelativeResize="0"/>
          <p:nvPr/>
        </p:nvPicPr>
        <p:blipFill>
          <a:blip r:embed="rId3">
            <a:alphaModFix/>
          </a:blip>
          <a:stretch>
            <a:fillRect/>
          </a:stretch>
        </p:blipFill>
        <p:spPr>
          <a:xfrm>
            <a:off x="484225" y="661263"/>
            <a:ext cx="3134393" cy="382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84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7FC2D2"/>
                </a:solidFill>
                <a:latin typeface="Century Gothic"/>
                <a:ea typeface="Century Gothic"/>
                <a:cs typeface="Century Gothic"/>
                <a:sym typeface="Century Gothic"/>
              </a:rPr>
              <a:t>Learn to Play Marco Polo</a:t>
            </a:r>
            <a:endParaRPr sz="3000">
              <a:solidFill>
                <a:srgbClr val="7FC2D2"/>
              </a:solidFill>
              <a:latin typeface="Century Gothic"/>
              <a:ea typeface="Century Gothic"/>
              <a:cs typeface="Century Gothic"/>
              <a:sym typeface="Century Gothic"/>
            </a:endParaRPr>
          </a:p>
        </p:txBody>
      </p:sp>
      <p:pic>
        <p:nvPicPr>
          <p:cNvPr descr="Watch more Summer Fun videos: http://www.howcast.com/videos/151056-How-to-Play-Marco-Polo&#10;&#10;It's the coolest pool party game ever named after a 13th-century explorer. Marco Polo is a perfect way to cool down and have fun.&#10;&#10;Warning&#10;Never run along the side of a pool. Children should always swim with adult supervision.&#10;&#10;Step 1: Grab some friends&#10;Marco Polo works best if you’ve got a ton of friends with you. Pick a sunny day, organize a trip to a local pool or a back yard oasis, and dive on in.&#10;&#10;Step 2: Pick a Marco&#10;Pick someone to be 'it' or 'Marco,' and have them swim to the opposite end of the pool. As is tradition, feel free to taunt this person mercilessly.&#10;&#10;Step 3: Count down&#10;Marco has to close their eyes, and keep them closed throughout the game. Marco then counts to ten, which is everyone’s first chance to scatter around the pool. Be creative with your hiding place, and always keep moving, but whatever you do, don’t get out of the water!&#10;&#10;Step 4: Heed the call of Marco&#10;When the Marco is done counting to ten, they’ll shout 'Marco!' Everyone then has to shout the response call, 'Polo.' This shouting process is like sonar, and Marco can call out as much as he or she wants. Everyone has to respond.&#10;&#10;Tip&#10;If you don’t shout 'Polo,' Marco can call you out on it. If Marco’s right, and you didn’t respond, you automatically become the next Marco.&#10;&#10;Step 5: Don't get caught&#10;Now, it’s Marco’s job to swim around the pool trying to find a victim. Just like tag, if Marco touches you, you’re the new Marco.&#10;&#10;Step 6: Be a fish out of water&#10;In one version of the game, only Marco has to remain fully in the pool at all times. Everyone else can slip in and out as they want—but if Marco shouts 'Fish out of water!' while someone is out of the pool, they become the new Marco. If there is more than one person caught, Marco chooses the loser.&#10;&#10;Did You Know?&#10;Marco Polo’s account of his travels in China introduced the concept of paper money to the West." id="269" name="Google Shape;269;p43" title="How to Play Marco Polo">
            <a:hlinkClick r:id="rId3"/>
          </p:cNvPr>
          <p:cNvPicPr preferRelativeResize="0"/>
          <p:nvPr/>
        </p:nvPicPr>
        <p:blipFill>
          <a:blip r:embed="rId4">
            <a:alphaModFix/>
          </a:blip>
          <a:stretch>
            <a:fillRect/>
          </a:stretch>
        </p:blipFill>
        <p:spPr>
          <a:xfrm>
            <a:off x="1841525" y="870400"/>
            <a:ext cx="5460950" cy="4095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nvSpPr>
        <p:spPr>
          <a:xfrm>
            <a:off x="4343400" y="435075"/>
            <a:ext cx="4260300" cy="43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u="sng">
                <a:solidFill>
                  <a:srgbClr val="000000"/>
                </a:solidFill>
                <a:latin typeface="Questrial"/>
                <a:ea typeface="Questrial"/>
                <a:cs typeface="Questrial"/>
                <a:sym typeface="Questrial"/>
              </a:rPr>
              <a:t>Part 1</a:t>
            </a:r>
            <a:r>
              <a:rPr lang="en-GB" sz="6000">
                <a:solidFill>
                  <a:srgbClr val="000000"/>
                </a:solidFill>
                <a:latin typeface="Questrial"/>
                <a:ea typeface="Questrial"/>
                <a:cs typeface="Questrial"/>
                <a:sym typeface="Questrial"/>
              </a:rPr>
              <a:t> </a:t>
            </a:r>
            <a:endParaRPr sz="6000">
              <a:solidFill>
                <a:srgbClr val="000000"/>
              </a:solidFill>
              <a:latin typeface="Questrial"/>
              <a:ea typeface="Questrial"/>
              <a:cs typeface="Questrial"/>
              <a:sym typeface="Questrial"/>
            </a:endParaRPr>
          </a:p>
          <a:p>
            <a:pPr indent="0" lvl="0" marL="0" rtl="0" algn="ctr">
              <a:spcBef>
                <a:spcPts val="0"/>
              </a:spcBef>
              <a:spcAft>
                <a:spcPts val="0"/>
              </a:spcAft>
              <a:buNone/>
            </a:pPr>
            <a:r>
              <a:t/>
            </a:r>
            <a:endParaRPr sz="3600">
              <a:solidFill>
                <a:srgbClr val="000000"/>
              </a:solidFill>
              <a:latin typeface="Questrial"/>
              <a:ea typeface="Questrial"/>
              <a:cs typeface="Questrial"/>
              <a:sym typeface="Questrial"/>
            </a:endParaRPr>
          </a:p>
          <a:p>
            <a:pPr indent="0" lvl="0" marL="0" rtl="0" algn="ctr">
              <a:spcBef>
                <a:spcPts val="0"/>
              </a:spcBef>
              <a:spcAft>
                <a:spcPts val="0"/>
              </a:spcAft>
              <a:buNone/>
            </a:pPr>
            <a:r>
              <a:rPr lang="en-GB" sz="6000">
                <a:latin typeface="Questrial"/>
                <a:ea typeface="Questrial"/>
                <a:cs typeface="Questrial"/>
                <a:sym typeface="Questrial"/>
              </a:rPr>
              <a:t>Introduce</a:t>
            </a:r>
            <a:endParaRPr sz="6000">
              <a:solidFill>
                <a:srgbClr val="000000"/>
              </a:solidFill>
              <a:latin typeface="Questrial"/>
              <a:ea typeface="Questrial"/>
              <a:cs typeface="Questrial"/>
              <a:sym typeface="Questrial"/>
            </a:endParaRPr>
          </a:p>
        </p:txBody>
      </p:sp>
      <p:pic>
        <p:nvPicPr>
          <p:cNvPr id="133" name="Google Shape;133;p28"/>
          <p:cNvPicPr preferRelativeResize="0"/>
          <p:nvPr/>
        </p:nvPicPr>
        <p:blipFill>
          <a:blip r:embed="rId3">
            <a:alphaModFix/>
          </a:blip>
          <a:stretch>
            <a:fillRect/>
          </a:stretch>
        </p:blipFill>
        <p:spPr>
          <a:xfrm>
            <a:off x="484225" y="661263"/>
            <a:ext cx="3134393" cy="3820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9"/>
          <p:cNvSpPr txBox="1"/>
          <p:nvPr>
            <p:ph type="title"/>
          </p:nvPr>
        </p:nvSpPr>
        <p:spPr>
          <a:xfrm>
            <a:off x="311700" y="23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The “Wait for” blocks</a:t>
            </a:r>
            <a:endParaRPr sz="3600">
              <a:solidFill>
                <a:srgbClr val="7FC2D2"/>
              </a:solidFill>
              <a:latin typeface="Questrial"/>
              <a:ea typeface="Questrial"/>
              <a:cs typeface="Questrial"/>
              <a:sym typeface="Questrial"/>
            </a:endParaRPr>
          </a:p>
        </p:txBody>
      </p:sp>
      <p:pic>
        <p:nvPicPr>
          <p:cNvPr id="139" name="Google Shape;139;p29"/>
          <p:cNvPicPr preferRelativeResize="0"/>
          <p:nvPr/>
        </p:nvPicPr>
        <p:blipFill>
          <a:blip r:embed="rId3">
            <a:alphaModFix/>
          </a:blip>
          <a:stretch>
            <a:fillRect/>
          </a:stretch>
        </p:blipFill>
        <p:spPr>
          <a:xfrm>
            <a:off x="355050" y="1372950"/>
            <a:ext cx="6742250" cy="1573975"/>
          </a:xfrm>
          <a:prstGeom prst="rect">
            <a:avLst/>
          </a:prstGeom>
          <a:noFill/>
          <a:ln>
            <a:noFill/>
          </a:ln>
        </p:spPr>
      </p:pic>
      <p:cxnSp>
        <p:nvCxnSpPr>
          <p:cNvPr id="140" name="Google Shape;140;p29"/>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pic>
        <p:nvPicPr>
          <p:cNvPr id="141" name="Google Shape;141;p29"/>
          <p:cNvPicPr preferRelativeResize="0"/>
          <p:nvPr/>
        </p:nvPicPr>
        <p:blipFill>
          <a:blip r:embed="rId4">
            <a:alphaModFix/>
          </a:blip>
          <a:stretch>
            <a:fillRect/>
          </a:stretch>
        </p:blipFill>
        <p:spPr>
          <a:xfrm>
            <a:off x="3629350" y="3089575"/>
            <a:ext cx="5205525" cy="134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0"/>
          <p:cNvSpPr txBox="1"/>
          <p:nvPr/>
        </p:nvSpPr>
        <p:spPr>
          <a:xfrm>
            <a:off x="4343400" y="435075"/>
            <a:ext cx="4260300" cy="43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u="sng">
                <a:solidFill>
                  <a:srgbClr val="000000"/>
                </a:solidFill>
                <a:latin typeface="Questrial"/>
                <a:ea typeface="Questrial"/>
                <a:cs typeface="Questrial"/>
                <a:sym typeface="Questrial"/>
              </a:rPr>
              <a:t>Part 1</a:t>
            </a:r>
            <a:r>
              <a:rPr lang="en-GB" sz="6000">
                <a:solidFill>
                  <a:srgbClr val="000000"/>
                </a:solidFill>
                <a:latin typeface="Questrial"/>
                <a:ea typeface="Questrial"/>
                <a:cs typeface="Questrial"/>
                <a:sym typeface="Questrial"/>
              </a:rPr>
              <a:t> </a:t>
            </a:r>
            <a:endParaRPr sz="6000">
              <a:solidFill>
                <a:srgbClr val="000000"/>
              </a:solidFill>
              <a:latin typeface="Questrial"/>
              <a:ea typeface="Questrial"/>
              <a:cs typeface="Questrial"/>
              <a:sym typeface="Questrial"/>
            </a:endParaRPr>
          </a:p>
          <a:p>
            <a:pPr indent="0" lvl="0" marL="0" rtl="0" algn="ctr">
              <a:spcBef>
                <a:spcPts val="0"/>
              </a:spcBef>
              <a:spcAft>
                <a:spcPts val="0"/>
              </a:spcAft>
              <a:buNone/>
            </a:pPr>
            <a:r>
              <a:t/>
            </a:r>
            <a:endParaRPr sz="3600">
              <a:solidFill>
                <a:srgbClr val="000000"/>
              </a:solidFill>
              <a:latin typeface="Questrial"/>
              <a:ea typeface="Questrial"/>
              <a:cs typeface="Questrial"/>
              <a:sym typeface="Questrial"/>
            </a:endParaRPr>
          </a:p>
          <a:p>
            <a:pPr indent="0" lvl="0" marL="0" rtl="0" algn="ctr">
              <a:spcBef>
                <a:spcPts val="0"/>
              </a:spcBef>
              <a:spcAft>
                <a:spcPts val="0"/>
              </a:spcAft>
              <a:buNone/>
            </a:pPr>
            <a:r>
              <a:rPr lang="en-GB" sz="6000">
                <a:latin typeface="Questrial"/>
                <a:ea typeface="Questrial"/>
                <a:cs typeface="Questrial"/>
                <a:sym typeface="Questrial"/>
              </a:rPr>
              <a:t>Anchor</a:t>
            </a:r>
            <a:endParaRPr sz="6000">
              <a:solidFill>
                <a:srgbClr val="000000"/>
              </a:solidFill>
              <a:latin typeface="Questrial"/>
              <a:ea typeface="Questrial"/>
              <a:cs typeface="Questrial"/>
              <a:sym typeface="Questrial"/>
            </a:endParaRPr>
          </a:p>
        </p:txBody>
      </p:sp>
      <p:pic>
        <p:nvPicPr>
          <p:cNvPr id="147" name="Google Shape;147;p30"/>
          <p:cNvPicPr preferRelativeResize="0"/>
          <p:nvPr/>
        </p:nvPicPr>
        <p:blipFill>
          <a:blip r:embed="rId3">
            <a:alphaModFix/>
          </a:blip>
          <a:stretch>
            <a:fillRect/>
          </a:stretch>
        </p:blipFill>
        <p:spPr>
          <a:xfrm>
            <a:off x="484225" y="661263"/>
            <a:ext cx="3134393"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Wait for “x” seconds...</a:t>
            </a:r>
            <a:endParaRPr sz="3600">
              <a:solidFill>
                <a:srgbClr val="7FC2D2"/>
              </a:solidFill>
              <a:latin typeface="Questrial"/>
              <a:ea typeface="Questrial"/>
              <a:cs typeface="Questrial"/>
              <a:sym typeface="Questrial"/>
            </a:endParaRPr>
          </a:p>
        </p:txBody>
      </p:sp>
      <p:pic>
        <p:nvPicPr>
          <p:cNvPr id="153" name="Google Shape;153;p31"/>
          <p:cNvPicPr preferRelativeResize="0"/>
          <p:nvPr/>
        </p:nvPicPr>
        <p:blipFill>
          <a:blip r:embed="rId3">
            <a:alphaModFix/>
          </a:blip>
          <a:stretch>
            <a:fillRect/>
          </a:stretch>
        </p:blipFill>
        <p:spPr>
          <a:xfrm>
            <a:off x="3885225" y="1369150"/>
            <a:ext cx="1373549" cy="1373557"/>
          </a:xfrm>
          <a:prstGeom prst="rect">
            <a:avLst/>
          </a:prstGeom>
          <a:noFill/>
          <a:ln>
            <a:noFill/>
          </a:ln>
        </p:spPr>
      </p:pic>
      <p:pic>
        <p:nvPicPr>
          <p:cNvPr id="154" name="Google Shape;154;p31"/>
          <p:cNvPicPr preferRelativeResize="0"/>
          <p:nvPr/>
        </p:nvPicPr>
        <p:blipFill rotWithShape="1">
          <a:blip r:embed="rId4">
            <a:alphaModFix/>
          </a:blip>
          <a:srcRect b="0" l="25643" r="29853" t="0"/>
          <a:stretch/>
        </p:blipFill>
        <p:spPr>
          <a:xfrm>
            <a:off x="4108881" y="2742706"/>
            <a:ext cx="926239" cy="2081244"/>
          </a:xfrm>
          <a:prstGeom prst="rect">
            <a:avLst/>
          </a:prstGeom>
          <a:noFill/>
          <a:ln>
            <a:noFill/>
          </a:ln>
        </p:spPr>
      </p:pic>
      <p:pic>
        <p:nvPicPr>
          <p:cNvPr id="155" name="Google Shape;155;p31"/>
          <p:cNvPicPr preferRelativeResize="0"/>
          <p:nvPr/>
        </p:nvPicPr>
        <p:blipFill>
          <a:blip r:embed="rId5">
            <a:alphaModFix/>
          </a:blip>
          <a:stretch>
            <a:fillRect/>
          </a:stretch>
        </p:blipFill>
        <p:spPr>
          <a:xfrm>
            <a:off x="337750" y="2057812"/>
            <a:ext cx="3002079" cy="2001577"/>
          </a:xfrm>
          <a:prstGeom prst="rect">
            <a:avLst/>
          </a:prstGeom>
          <a:noFill/>
          <a:ln>
            <a:noFill/>
          </a:ln>
        </p:spPr>
      </p:pic>
      <p:pic>
        <p:nvPicPr>
          <p:cNvPr id="156" name="Google Shape;156;p31"/>
          <p:cNvPicPr preferRelativeResize="0"/>
          <p:nvPr/>
        </p:nvPicPr>
        <p:blipFill rotWithShape="1">
          <a:blip r:embed="rId6">
            <a:alphaModFix/>
          </a:blip>
          <a:srcRect b="48213" l="0" r="0" t="0"/>
          <a:stretch/>
        </p:blipFill>
        <p:spPr>
          <a:xfrm>
            <a:off x="5880375" y="2010954"/>
            <a:ext cx="3002075" cy="2072947"/>
          </a:xfrm>
          <a:prstGeom prst="rect">
            <a:avLst/>
          </a:prstGeom>
          <a:noFill/>
          <a:ln>
            <a:noFill/>
          </a:ln>
        </p:spPr>
      </p:pic>
      <p:grpSp>
        <p:nvGrpSpPr>
          <p:cNvPr id="157" name="Google Shape;157;p31"/>
          <p:cNvGrpSpPr/>
          <p:nvPr/>
        </p:nvGrpSpPr>
        <p:grpSpPr>
          <a:xfrm>
            <a:off x="3625650" y="973700"/>
            <a:ext cx="1923300" cy="4169700"/>
            <a:chOff x="3625650" y="973700"/>
            <a:chExt cx="1923300" cy="4169700"/>
          </a:xfrm>
        </p:grpSpPr>
        <p:sp>
          <p:nvSpPr>
            <p:cNvPr id="158" name="Google Shape;158;p31"/>
            <p:cNvSpPr/>
            <p:nvPr/>
          </p:nvSpPr>
          <p:spPr>
            <a:xfrm>
              <a:off x="3625650" y="973700"/>
              <a:ext cx="1923300" cy="4169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31"/>
            <p:cNvPicPr preferRelativeResize="0"/>
            <p:nvPr/>
          </p:nvPicPr>
          <p:blipFill>
            <a:blip r:embed="rId3">
              <a:alphaModFix/>
            </a:blip>
            <a:stretch>
              <a:fillRect/>
            </a:stretch>
          </p:blipFill>
          <p:spPr>
            <a:xfrm>
              <a:off x="3885225" y="1369150"/>
              <a:ext cx="1373549" cy="1373557"/>
            </a:xfrm>
            <a:prstGeom prst="rect">
              <a:avLst/>
            </a:prstGeom>
            <a:noFill/>
            <a:ln>
              <a:noFill/>
            </a:ln>
          </p:spPr>
        </p:pic>
        <p:pic>
          <p:nvPicPr>
            <p:cNvPr id="160" name="Google Shape;160;p31"/>
            <p:cNvPicPr preferRelativeResize="0"/>
            <p:nvPr/>
          </p:nvPicPr>
          <p:blipFill rotWithShape="1">
            <a:blip r:embed="rId4">
              <a:alphaModFix/>
            </a:blip>
            <a:srcRect b="0" l="25643" r="29853" t="0"/>
            <a:stretch/>
          </p:blipFill>
          <p:spPr>
            <a:xfrm>
              <a:off x="4108881" y="2742706"/>
              <a:ext cx="926239" cy="2081244"/>
            </a:xfrm>
            <a:prstGeom prst="rect">
              <a:avLst/>
            </a:prstGeom>
            <a:noFill/>
            <a:ln>
              <a:noFill/>
            </a:ln>
          </p:spPr>
        </p:pic>
      </p:grpSp>
      <p:cxnSp>
        <p:nvCxnSpPr>
          <p:cNvPr id="161" name="Google Shape;161;p31"/>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2"/>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Wait for “x” seconds...</a:t>
            </a:r>
            <a:endParaRPr sz="3600">
              <a:solidFill>
                <a:srgbClr val="7FC2D2"/>
              </a:solidFill>
              <a:latin typeface="Questrial"/>
              <a:ea typeface="Questrial"/>
              <a:cs typeface="Questrial"/>
              <a:sym typeface="Questrial"/>
            </a:endParaRPr>
          </a:p>
        </p:txBody>
      </p:sp>
      <p:grpSp>
        <p:nvGrpSpPr>
          <p:cNvPr id="167" name="Google Shape;167;p32"/>
          <p:cNvGrpSpPr/>
          <p:nvPr/>
        </p:nvGrpSpPr>
        <p:grpSpPr>
          <a:xfrm>
            <a:off x="3625650" y="973700"/>
            <a:ext cx="1923300" cy="4169700"/>
            <a:chOff x="3625650" y="973700"/>
            <a:chExt cx="1923300" cy="4169700"/>
          </a:xfrm>
        </p:grpSpPr>
        <p:sp>
          <p:nvSpPr>
            <p:cNvPr id="168" name="Google Shape;168;p32"/>
            <p:cNvSpPr/>
            <p:nvPr/>
          </p:nvSpPr>
          <p:spPr>
            <a:xfrm>
              <a:off x="3625650" y="973700"/>
              <a:ext cx="1923300" cy="4169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32"/>
            <p:cNvPicPr preferRelativeResize="0"/>
            <p:nvPr/>
          </p:nvPicPr>
          <p:blipFill>
            <a:blip r:embed="rId3">
              <a:alphaModFix/>
            </a:blip>
            <a:stretch>
              <a:fillRect/>
            </a:stretch>
          </p:blipFill>
          <p:spPr>
            <a:xfrm>
              <a:off x="3885225" y="1369150"/>
              <a:ext cx="1373549" cy="1373557"/>
            </a:xfrm>
            <a:prstGeom prst="rect">
              <a:avLst/>
            </a:prstGeom>
            <a:noFill/>
            <a:ln>
              <a:noFill/>
            </a:ln>
          </p:spPr>
        </p:pic>
        <p:pic>
          <p:nvPicPr>
            <p:cNvPr id="170" name="Google Shape;170;p32"/>
            <p:cNvPicPr preferRelativeResize="0"/>
            <p:nvPr/>
          </p:nvPicPr>
          <p:blipFill rotWithShape="1">
            <a:blip r:embed="rId4">
              <a:alphaModFix/>
            </a:blip>
            <a:srcRect b="0" l="25643" r="29853" t="0"/>
            <a:stretch/>
          </p:blipFill>
          <p:spPr>
            <a:xfrm>
              <a:off x="4108881" y="2742706"/>
              <a:ext cx="926239" cy="2081244"/>
            </a:xfrm>
            <a:prstGeom prst="rect">
              <a:avLst/>
            </a:prstGeom>
            <a:noFill/>
            <a:ln>
              <a:noFill/>
            </a:ln>
          </p:spPr>
        </p:pic>
      </p:grpSp>
      <p:pic>
        <p:nvPicPr>
          <p:cNvPr id="171" name="Google Shape;171;p32"/>
          <p:cNvPicPr preferRelativeResize="0"/>
          <p:nvPr/>
        </p:nvPicPr>
        <p:blipFill rotWithShape="1">
          <a:blip r:embed="rId5">
            <a:alphaModFix/>
          </a:blip>
          <a:srcRect b="0" l="0" r="13748" t="0"/>
          <a:stretch/>
        </p:blipFill>
        <p:spPr>
          <a:xfrm>
            <a:off x="235500" y="1814338"/>
            <a:ext cx="3088051" cy="2386024"/>
          </a:xfrm>
          <a:prstGeom prst="rect">
            <a:avLst/>
          </a:prstGeom>
          <a:noFill/>
          <a:ln>
            <a:noFill/>
          </a:ln>
        </p:spPr>
      </p:pic>
      <p:pic>
        <p:nvPicPr>
          <p:cNvPr id="172" name="Google Shape;172;p32"/>
          <p:cNvPicPr preferRelativeResize="0"/>
          <p:nvPr/>
        </p:nvPicPr>
        <p:blipFill>
          <a:blip r:embed="rId6">
            <a:alphaModFix/>
          </a:blip>
          <a:stretch>
            <a:fillRect/>
          </a:stretch>
        </p:blipFill>
        <p:spPr>
          <a:xfrm>
            <a:off x="5837150" y="2269661"/>
            <a:ext cx="3088051" cy="1577800"/>
          </a:xfrm>
          <a:prstGeom prst="rect">
            <a:avLst/>
          </a:prstGeom>
          <a:noFill/>
          <a:ln>
            <a:noFill/>
          </a:ln>
        </p:spPr>
      </p:pic>
      <p:cxnSp>
        <p:nvCxnSpPr>
          <p:cNvPr id="173" name="Google Shape;173;p32"/>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Wait for “x” seconds...</a:t>
            </a:r>
            <a:endParaRPr sz="3600">
              <a:solidFill>
                <a:srgbClr val="7FC2D2"/>
              </a:solidFill>
              <a:latin typeface="Questrial"/>
              <a:ea typeface="Questrial"/>
              <a:cs typeface="Questrial"/>
              <a:sym typeface="Questrial"/>
            </a:endParaRPr>
          </a:p>
        </p:txBody>
      </p:sp>
      <p:grpSp>
        <p:nvGrpSpPr>
          <p:cNvPr id="179" name="Google Shape;179;p33"/>
          <p:cNvGrpSpPr/>
          <p:nvPr/>
        </p:nvGrpSpPr>
        <p:grpSpPr>
          <a:xfrm>
            <a:off x="3701850" y="973700"/>
            <a:ext cx="1923300" cy="4169700"/>
            <a:chOff x="3625650" y="973700"/>
            <a:chExt cx="1923300" cy="4169700"/>
          </a:xfrm>
        </p:grpSpPr>
        <p:sp>
          <p:nvSpPr>
            <p:cNvPr id="180" name="Google Shape;180;p33"/>
            <p:cNvSpPr/>
            <p:nvPr/>
          </p:nvSpPr>
          <p:spPr>
            <a:xfrm>
              <a:off x="3625650" y="973700"/>
              <a:ext cx="1923300" cy="4169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33"/>
            <p:cNvPicPr preferRelativeResize="0"/>
            <p:nvPr/>
          </p:nvPicPr>
          <p:blipFill>
            <a:blip r:embed="rId3">
              <a:alphaModFix/>
            </a:blip>
            <a:stretch>
              <a:fillRect/>
            </a:stretch>
          </p:blipFill>
          <p:spPr>
            <a:xfrm>
              <a:off x="3885225" y="1369150"/>
              <a:ext cx="1373549" cy="1373557"/>
            </a:xfrm>
            <a:prstGeom prst="rect">
              <a:avLst/>
            </a:prstGeom>
            <a:noFill/>
            <a:ln>
              <a:noFill/>
            </a:ln>
          </p:spPr>
        </p:pic>
        <p:pic>
          <p:nvPicPr>
            <p:cNvPr id="182" name="Google Shape;182;p33"/>
            <p:cNvPicPr preferRelativeResize="0"/>
            <p:nvPr/>
          </p:nvPicPr>
          <p:blipFill rotWithShape="1">
            <a:blip r:embed="rId4">
              <a:alphaModFix/>
            </a:blip>
            <a:srcRect b="0" l="25643" r="29853" t="0"/>
            <a:stretch/>
          </p:blipFill>
          <p:spPr>
            <a:xfrm>
              <a:off x="4108881" y="2742706"/>
              <a:ext cx="926239" cy="2081244"/>
            </a:xfrm>
            <a:prstGeom prst="rect">
              <a:avLst/>
            </a:prstGeom>
            <a:noFill/>
            <a:ln>
              <a:noFill/>
            </a:ln>
          </p:spPr>
        </p:pic>
      </p:grpSp>
      <p:cxnSp>
        <p:nvCxnSpPr>
          <p:cNvPr id="183" name="Google Shape;183;p33"/>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pic>
        <p:nvPicPr>
          <p:cNvPr id="184" name="Google Shape;184;p33"/>
          <p:cNvPicPr preferRelativeResize="0"/>
          <p:nvPr/>
        </p:nvPicPr>
        <p:blipFill>
          <a:blip r:embed="rId5">
            <a:alphaModFix/>
          </a:blip>
          <a:stretch>
            <a:fillRect/>
          </a:stretch>
        </p:blipFill>
        <p:spPr>
          <a:xfrm>
            <a:off x="5867475" y="2232779"/>
            <a:ext cx="3061176" cy="1980197"/>
          </a:xfrm>
          <a:prstGeom prst="rect">
            <a:avLst/>
          </a:prstGeom>
          <a:noFill/>
          <a:ln>
            <a:noFill/>
          </a:ln>
        </p:spPr>
      </p:pic>
      <p:pic>
        <p:nvPicPr>
          <p:cNvPr id="185" name="Google Shape;185;p33"/>
          <p:cNvPicPr preferRelativeResize="0"/>
          <p:nvPr/>
        </p:nvPicPr>
        <p:blipFill>
          <a:blip r:embed="rId6">
            <a:alphaModFix/>
          </a:blip>
          <a:stretch>
            <a:fillRect/>
          </a:stretch>
        </p:blipFill>
        <p:spPr>
          <a:xfrm>
            <a:off x="311701" y="2311876"/>
            <a:ext cx="2897101" cy="1822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Wait for...</a:t>
            </a:r>
            <a:endParaRPr sz="3600">
              <a:solidFill>
                <a:srgbClr val="7FC2D2"/>
              </a:solidFill>
              <a:latin typeface="Questrial"/>
              <a:ea typeface="Questrial"/>
              <a:cs typeface="Questrial"/>
              <a:sym typeface="Questrial"/>
            </a:endParaRPr>
          </a:p>
        </p:txBody>
      </p:sp>
      <p:pic>
        <p:nvPicPr>
          <p:cNvPr id="191" name="Google Shape;191;p34"/>
          <p:cNvPicPr preferRelativeResize="0"/>
          <p:nvPr/>
        </p:nvPicPr>
        <p:blipFill rotWithShape="1">
          <a:blip r:embed="rId3">
            <a:alphaModFix/>
          </a:blip>
          <a:srcRect b="0" l="0" r="11956" t="0"/>
          <a:stretch/>
        </p:blipFill>
        <p:spPr>
          <a:xfrm>
            <a:off x="4298425" y="1207925"/>
            <a:ext cx="4663726" cy="3531324"/>
          </a:xfrm>
          <a:prstGeom prst="rect">
            <a:avLst/>
          </a:prstGeom>
          <a:noFill/>
          <a:ln>
            <a:noFill/>
          </a:ln>
        </p:spPr>
      </p:pic>
      <p:sp>
        <p:nvSpPr>
          <p:cNvPr id="192" name="Google Shape;192;p34"/>
          <p:cNvSpPr txBox="1"/>
          <p:nvPr/>
        </p:nvSpPr>
        <p:spPr>
          <a:xfrm>
            <a:off x="204575" y="1207925"/>
            <a:ext cx="3789300" cy="3531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Questrial"/>
              <a:buChar char="●"/>
            </a:pPr>
            <a:r>
              <a:rPr lang="en-GB" sz="2400">
                <a:latin typeface="Questrial"/>
                <a:ea typeface="Questrial"/>
                <a:cs typeface="Questrial"/>
                <a:sym typeface="Questrial"/>
              </a:rPr>
              <a:t>Students sit and listen to question</a:t>
            </a:r>
            <a:endParaRPr sz="2400">
              <a:latin typeface="Questrial"/>
              <a:ea typeface="Questrial"/>
              <a:cs typeface="Questrial"/>
              <a:sym typeface="Questrial"/>
            </a:endParaRPr>
          </a:p>
          <a:p>
            <a:pPr indent="-381000" lvl="0" marL="457200" rtl="0" algn="l">
              <a:lnSpc>
                <a:spcPct val="115000"/>
              </a:lnSpc>
              <a:spcBef>
                <a:spcPts val="1000"/>
              </a:spcBef>
              <a:spcAft>
                <a:spcPts val="0"/>
              </a:spcAft>
              <a:buSzPts val="2400"/>
              <a:buFont typeface="Questrial"/>
              <a:buChar char="●"/>
            </a:pPr>
            <a:r>
              <a:rPr lang="en-GB" sz="2400">
                <a:latin typeface="Questrial"/>
                <a:ea typeface="Questrial"/>
                <a:cs typeface="Questrial"/>
                <a:sym typeface="Questrial"/>
              </a:rPr>
              <a:t>Students raise their hand with an answer and WAIT FOR...</a:t>
            </a:r>
            <a:endParaRPr sz="2400">
              <a:latin typeface="Questrial"/>
              <a:ea typeface="Questrial"/>
              <a:cs typeface="Questrial"/>
              <a:sym typeface="Questrial"/>
            </a:endParaRPr>
          </a:p>
        </p:txBody>
      </p:sp>
      <p:sp>
        <p:nvSpPr>
          <p:cNvPr id="193" name="Google Shape;193;p34"/>
          <p:cNvSpPr txBox="1"/>
          <p:nvPr/>
        </p:nvSpPr>
        <p:spPr>
          <a:xfrm>
            <a:off x="4298425" y="238550"/>
            <a:ext cx="4566300" cy="6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400">
                <a:latin typeface="Questrial"/>
                <a:ea typeface="Questrial"/>
                <a:cs typeface="Questrial"/>
                <a:sym typeface="Questrial"/>
              </a:rPr>
              <a:t>Answering a question in class</a:t>
            </a:r>
            <a:endParaRPr i="1" sz="2400">
              <a:latin typeface="Questrial"/>
              <a:ea typeface="Questrial"/>
              <a:cs typeface="Questrial"/>
              <a:sym typeface="Questrial"/>
            </a:endParaRPr>
          </a:p>
        </p:txBody>
      </p:sp>
      <p:cxnSp>
        <p:nvCxnSpPr>
          <p:cNvPr id="194" name="Google Shape;194;p34"/>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16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7FC2D2"/>
                </a:solidFill>
                <a:latin typeface="Questrial"/>
                <a:ea typeface="Questrial"/>
                <a:cs typeface="Questrial"/>
                <a:sym typeface="Questrial"/>
              </a:rPr>
              <a:t>Wait for...</a:t>
            </a:r>
            <a:endParaRPr sz="3600">
              <a:solidFill>
                <a:srgbClr val="7FC2D2"/>
              </a:solidFill>
              <a:latin typeface="Questrial"/>
              <a:ea typeface="Questrial"/>
              <a:cs typeface="Questrial"/>
              <a:sym typeface="Questrial"/>
            </a:endParaRPr>
          </a:p>
        </p:txBody>
      </p:sp>
      <p:sp>
        <p:nvSpPr>
          <p:cNvPr id="200" name="Google Shape;200;p35"/>
          <p:cNvSpPr txBox="1"/>
          <p:nvPr/>
        </p:nvSpPr>
        <p:spPr>
          <a:xfrm>
            <a:off x="204575" y="1569175"/>
            <a:ext cx="3789300" cy="2843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One player walks around the circle, touching each head saying “Duck”</a:t>
            </a:r>
            <a:endParaRPr sz="2400">
              <a:solidFill>
                <a:schemeClr val="dk1"/>
              </a:solidFill>
              <a:latin typeface="Questrial"/>
              <a:ea typeface="Questrial"/>
              <a:cs typeface="Questrial"/>
              <a:sym typeface="Questrial"/>
            </a:endParaRPr>
          </a:p>
          <a:p>
            <a:pPr indent="-381000" lvl="0" marL="457200" rtl="0" algn="l">
              <a:lnSpc>
                <a:spcPct val="115000"/>
              </a:lnSpc>
              <a:spcBef>
                <a:spcPts val="1000"/>
              </a:spcBef>
              <a:spcAft>
                <a:spcPts val="0"/>
              </a:spcAft>
              <a:buClr>
                <a:schemeClr val="dk1"/>
              </a:buClr>
              <a:buSzPts val="2400"/>
              <a:buFont typeface="Questrial"/>
              <a:buChar char="●"/>
            </a:pPr>
            <a:r>
              <a:rPr lang="en-GB" sz="2400">
                <a:solidFill>
                  <a:schemeClr val="dk1"/>
                </a:solidFill>
                <a:latin typeface="Questrial"/>
                <a:ea typeface="Questrial"/>
                <a:cs typeface="Questrial"/>
                <a:sym typeface="Questrial"/>
              </a:rPr>
              <a:t>Other players sit and WAIT FOR...</a:t>
            </a:r>
            <a:endParaRPr sz="2400">
              <a:latin typeface="Questrial"/>
              <a:ea typeface="Questrial"/>
              <a:cs typeface="Questrial"/>
              <a:sym typeface="Questrial"/>
            </a:endParaRPr>
          </a:p>
        </p:txBody>
      </p:sp>
      <p:sp>
        <p:nvSpPr>
          <p:cNvPr id="201" name="Google Shape;201;p35"/>
          <p:cNvSpPr txBox="1"/>
          <p:nvPr/>
        </p:nvSpPr>
        <p:spPr>
          <a:xfrm>
            <a:off x="4298425" y="238550"/>
            <a:ext cx="4566300" cy="6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400">
                <a:latin typeface="Questrial"/>
                <a:ea typeface="Questrial"/>
                <a:cs typeface="Questrial"/>
                <a:sym typeface="Questrial"/>
              </a:rPr>
              <a:t>Playing Duck, Duck, Goose</a:t>
            </a:r>
            <a:endParaRPr i="1" sz="2400">
              <a:latin typeface="Questrial"/>
              <a:ea typeface="Questrial"/>
              <a:cs typeface="Questrial"/>
              <a:sym typeface="Questrial"/>
            </a:endParaRPr>
          </a:p>
        </p:txBody>
      </p:sp>
      <p:cxnSp>
        <p:nvCxnSpPr>
          <p:cNvPr id="202" name="Google Shape;202;p35"/>
          <p:cNvCxnSpPr/>
          <p:nvPr/>
        </p:nvCxnSpPr>
        <p:spPr>
          <a:xfrm>
            <a:off x="-19475" y="963800"/>
            <a:ext cx="9186300" cy="9900"/>
          </a:xfrm>
          <a:prstGeom prst="straightConnector1">
            <a:avLst/>
          </a:prstGeom>
          <a:noFill/>
          <a:ln cap="flat" cmpd="sng" w="28575">
            <a:solidFill>
              <a:srgbClr val="F79C56"/>
            </a:solidFill>
            <a:prstDash val="solid"/>
            <a:round/>
            <a:headEnd len="med" w="med" type="none"/>
            <a:tailEnd len="med" w="med" type="none"/>
          </a:ln>
        </p:spPr>
      </p:cxnSp>
      <p:pic>
        <p:nvPicPr>
          <p:cNvPr id="203" name="Google Shape;203;p35"/>
          <p:cNvPicPr preferRelativeResize="0"/>
          <p:nvPr/>
        </p:nvPicPr>
        <p:blipFill rotWithShape="1">
          <a:blip r:embed="rId3">
            <a:alphaModFix/>
          </a:blip>
          <a:srcRect b="13621" l="0" r="0" t="0"/>
          <a:stretch/>
        </p:blipFill>
        <p:spPr>
          <a:xfrm>
            <a:off x="3993875" y="1569175"/>
            <a:ext cx="4929326" cy="28436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